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65" r:id="rId2"/>
    <p:sldId id="259" r:id="rId3"/>
    <p:sldId id="264" r:id="rId4"/>
    <p:sldId id="267" r:id="rId5"/>
    <p:sldId id="266" r:id="rId6"/>
    <p:sldId id="263" r:id="rId7"/>
    <p:sldId id="262" r:id="rId8"/>
    <p:sldId id="261" r:id="rId9"/>
    <p:sldId id="257" r:id="rId10"/>
    <p:sldId id="256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Helvetica Neue" panose="02000503000000020004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1" roundtripDataSignature="AMtx7mjkqRRnulKP6R/VTqMqjzmVO72B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5393"/>
    <a:srgbClr val="00E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27"/>
    <p:restoredTop sz="94648"/>
  </p:normalViewPr>
  <p:slideViewPr>
    <p:cSldViewPr snapToGrid="0" snapToObjects="1">
      <p:cViewPr varScale="1">
        <p:scale>
          <a:sx n="114" d="100"/>
          <a:sy n="114" d="100"/>
        </p:scale>
        <p:origin x="19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685573-CDC8-C44A-BA07-0C0CA555A340}" type="doc">
      <dgm:prSet loTypeId="urn:microsoft.com/office/officeart/2008/layout/VerticalCurvedList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2D12799E-DDD2-3948-9D4B-0E9C0086034E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Adult, offshore, mesopelagic, seasonal &amp; diel migrant spp. (38) 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0DE75096-FAFC-BE43-8CCC-C7206DA41C49}" type="parTrans" cxnId="{8BECFE0F-9B00-D846-AA78-F67CD0CCEA15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D68B7DF-4E04-2E40-B5CF-604F93A9E261}" type="sibTrans" cxnId="{8BECFE0F-9B00-D846-AA78-F67CD0CCEA15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A7D129D-4601-1E40-B648-30CB24B694B5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Adult, offshore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to coastal, non-seasonal &amp; diel migrant spp.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(14)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591F6B92-1981-6B4E-AC12-373AD0D8F55F}" type="parTrans" cxnId="{3E22FB21-A6F9-1348-8159-994FA586C27C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10433BEE-5DE6-8A4B-8168-46C60AB079F7}" type="sibTrans" cxnId="{3E22FB21-A6F9-1348-8159-994FA586C27C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F283E04E-DD2B-B44C-A4DC-4FF1478C7E27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 age, continental shelf, seasonal &amp; diel migrant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 spp. (42)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357736C9-C18F-1641-9097-9AEF8E497333}" type="parTrans" cxnId="{6BCEBCA8-F4F3-7E41-998E-3B01428A27DA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25639F25-F2E6-434B-B304-E568FC44EF2E}" type="sibTrans" cxnId="{6BCEBCA8-F4F3-7E41-998E-3B01428A27DA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F6239469-728F-5642-A54A-264A01DB65F9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 age,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offshore, </a:t>
          </a:r>
          <a:r>
            <a:rPr lang="en-US" sz="1600" b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epi- &amp;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meso-pelagic, seasonal migrant &amp; non-diel migrant spp. (19)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D8718DA8-3CBF-1A47-AEF9-42141130A77E}" type="parTrans" cxnId="{706F7196-E124-4246-BEEB-BA64B5E9864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39339D25-D6FE-C446-8C35-B1647F375410}" type="sibTrans" cxnId="{706F7196-E124-4246-BEEB-BA64B5E9864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4FD9B000-D2DE-404E-A978-381978F2CC37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5. Juvenile, offshore, epi- &amp; meso-pelagic, non-seasonal &amp; diel migrant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spp. (28)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5260FA1C-8C49-6543-BB99-39702DAAD7A1}" type="parTrans" cxnId="{D572CF03-A969-5A40-84E2-D899FB6CC009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6DAEC089-984F-B346-A815-85115B1D3B5F}" type="sibTrans" cxnId="{D572CF03-A969-5A40-84E2-D899FB6CC009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DAA1FB88-274B-5142-93E5-BF6F41F5A361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Juvenile, offshore to coastal, epipelagic, non-seasonal &amp; non-diel migrant spp. (6)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EB31E503-0797-D54A-930F-79936B9C34F4}" type="parTrans" cxnId="{ABDA7250-7563-384B-9FB0-65137169264F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685CBDA-FCF7-4B4C-BC69-C1E0A03224D2}" type="sibTrans" cxnId="{ABDA7250-7563-384B-9FB0-65137169264F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1E061C34-34D6-1E4C-925D-1E14AFE925A5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6. Juvenile, continental shelf, demersal, non-seasonal &amp; diel migrants (9) </a:t>
          </a:r>
        </a:p>
      </dgm:t>
    </dgm:pt>
    <dgm:pt modelId="{DBA00AAE-57E6-F24F-AA02-18BB4613F991}" type="sibTrans" cxnId="{6AFF57F1-FED3-A44D-992B-0DD7CF15AD2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2D542AA7-BFCC-2D44-A760-469BF9B9B2ED}" type="parTrans" cxnId="{6AFF57F1-FED3-A44D-992B-0DD7CF15AD2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38DAC552-79A0-5D4A-8082-D42F9E9DADF5}" type="pres">
      <dgm:prSet presAssocID="{46685573-CDC8-C44A-BA07-0C0CA555A340}" presName="Name0" presStyleCnt="0">
        <dgm:presLayoutVars>
          <dgm:chMax val="7"/>
          <dgm:chPref val="7"/>
          <dgm:dir/>
        </dgm:presLayoutVars>
      </dgm:prSet>
      <dgm:spPr/>
    </dgm:pt>
    <dgm:pt modelId="{43E9324E-1867-6845-AA24-CB2B516A12DA}" type="pres">
      <dgm:prSet presAssocID="{46685573-CDC8-C44A-BA07-0C0CA555A340}" presName="Name1" presStyleCnt="0"/>
      <dgm:spPr/>
    </dgm:pt>
    <dgm:pt modelId="{6FE85B71-D8CF-D24F-8F53-FADB7B18E845}" type="pres">
      <dgm:prSet presAssocID="{46685573-CDC8-C44A-BA07-0C0CA555A340}" presName="cycle" presStyleCnt="0"/>
      <dgm:spPr/>
    </dgm:pt>
    <dgm:pt modelId="{4CE0CAAC-546B-1A41-A710-C8F9C4709AF7}" type="pres">
      <dgm:prSet presAssocID="{46685573-CDC8-C44A-BA07-0C0CA555A340}" presName="srcNode" presStyleLbl="node1" presStyleIdx="0" presStyleCnt="7"/>
      <dgm:spPr/>
    </dgm:pt>
    <dgm:pt modelId="{F207B7BA-BD38-114C-B3D9-5A27D1BC8139}" type="pres">
      <dgm:prSet presAssocID="{46685573-CDC8-C44A-BA07-0C0CA555A340}" presName="conn" presStyleLbl="parChTrans1D2" presStyleIdx="0" presStyleCnt="1"/>
      <dgm:spPr/>
    </dgm:pt>
    <dgm:pt modelId="{AADFB394-5EEE-7943-8DC8-F293C84CAB11}" type="pres">
      <dgm:prSet presAssocID="{46685573-CDC8-C44A-BA07-0C0CA555A340}" presName="extraNode" presStyleLbl="node1" presStyleIdx="0" presStyleCnt="7"/>
      <dgm:spPr/>
    </dgm:pt>
    <dgm:pt modelId="{B2A43D2C-888D-5B4A-A67C-7C4AAC9AE9D3}" type="pres">
      <dgm:prSet presAssocID="{46685573-CDC8-C44A-BA07-0C0CA555A340}" presName="dstNode" presStyleLbl="node1" presStyleIdx="0" presStyleCnt="7"/>
      <dgm:spPr/>
    </dgm:pt>
    <dgm:pt modelId="{72F0C350-D079-2A49-93F9-2AA51D2E612F}" type="pres">
      <dgm:prSet presAssocID="{2D12799E-DDD2-3948-9D4B-0E9C0086034E}" presName="text_1" presStyleLbl="node1" presStyleIdx="0" presStyleCnt="7">
        <dgm:presLayoutVars>
          <dgm:bulletEnabled val="1"/>
        </dgm:presLayoutVars>
      </dgm:prSet>
      <dgm:spPr/>
    </dgm:pt>
    <dgm:pt modelId="{98B067A6-FDDA-A348-A244-4C77D9C1ACA6}" type="pres">
      <dgm:prSet presAssocID="{2D12799E-DDD2-3948-9D4B-0E9C0086034E}" presName="accent_1" presStyleCnt="0"/>
      <dgm:spPr/>
    </dgm:pt>
    <dgm:pt modelId="{D40987C5-C73B-5640-9E88-1C2183180FDE}" type="pres">
      <dgm:prSet presAssocID="{2D12799E-DDD2-3948-9D4B-0E9C0086034E}" presName="accentRepeatNode" presStyleLbl="solidFgAcc1" presStyleIdx="0" presStyleCnt="7"/>
      <dgm:spPr/>
    </dgm:pt>
    <dgm:pt modelId="{18079840-D7DA-A644-9851-16ACC65A6753}" type="pres">
      <dgm:prSet presAssocID="{5A7D129D-4601-1E40-B648-30CB24B694B5}" presName="text_2" presStyleLbl="node1" presStyleIdx="1" presStyleCnt="7">
        <dgm:presLayoutVars>
          <dgm:bulletEnabled val="1"/>
        </dgm:presLayoutVars>
      </dgm:prSet>
      <dgm:spPr/>
    </dgm:pt>
    <dgm:pt modelId="{74A61983-BB68-684B-A015-13D06702C859}" type="pres">
      <dgm:prSet presAssocID="{5A7D129D-4601-1E40-B648-30CB24B694B5}" presName="accent_2" presStyleCnt="0"/>
      <dgm:spPr/>
    </dgm:pt>
    <dgm:pt modelId="{EDAF496E-D078-FB41-A610-BECB512A8A84}" type="pres">
      <dgm:prSet presAssocID="{5A7D129D-4601-1E40-B648-30CB24B694B5}" presName="accentRepeatNode" presStyleLbl="solidFgAcc1" presStyleIdx="1" presStyleCnt="7"/>
      <dgm:spPr/>
    </dgm:pt>
    <dgm:pt modelId="{F9CDE9FA-3206-3F4B-99C9-817688AC534F}" type="pres">
      <dgm:prSet presAssocID="{F283E04E-DD2B-B44C-A4DC-4FF1478C7E27}" presName="text_3" presStyleLbl="node1" presStyleIdx="2" presStyleCnt="7">
        <dgm:presLayoutVars>
          <dgm:bulletEnabled val="1"/>
        </dgm:presLayoutVars>
      </dgm:prSet>
      <dgm:spPr/>
    </dgm:pt>
    <dgm:pt modelId="{969B9E51-EA3B-DD40-9050-AD23B1FA990F}" type="pres">
      <dgm:prSet presAssocID="{F283E04E-DD2B-B44C-A4DC-4FF1478C7E27}" presName="accent_3" presStyleCnt="0"/>
      <dgm:spPr/>
    </dgm:pt>
    <dgm:pt modelId="{8274D5E1-372E-D54A-8B53-5D2F3702C873}" type="pres">
      <dgm:prSet presAssocID="{F283E04E-DD2B-B44C-A4DC-4FF1478C7E27}" presName="accentRepeatNode" presStyleLbl="solidFgAcc1" presStyleIdx="2" presStyleCnt="7"/>
      <dgm:spPr/>
    </dgm:pt>
    <dgm:pt modelId="{A22D3DE7-187D-8541-B800-369F7ACB9455}" type="pres">
      <dgm:prSet presAssocID="{F6239469-728F-5642-A54A-264A01DB65F9}" presName="text_4" presStyleLbl="node1" presStyleIdx="3" presStyleCnt="7">
        <dgm:presLayoutVars>
          <dgm:bulletEnabled val="1"/>
        </dgm:presLayoutVars>
      </dgm:prSet>
      <dgm:spPr/>
    </dgm:pt>
    <dgm:pt modelId="{77C290E9-7F51-0848-9C5B-2A94BC27156F}" type="pres">
      <dgm:prSet presAssocID="{F6239469-728F-5642-A54A-264A01DB65F9}" presName="accent_4" presStyleCnt="0"/>
      <dgm:spPr/>
    </dgm:pt>
    <dgm:pt modelId="{A1874BF6-8328-7C49-85BE-22B81CBCD6A5}" type="pres">
      <dgm:prSet presAssocID="{F6239469-728F-5642-A54A-264A01DB65F9}" presName="accentRepeatNode" presStyleLbl="solidFgAcc1" presStyleIdx="3" presStyleCnt="7"/>
      <dgm:spPr/>
    </dgm:pt>
    <dgm:pt modelId="{B107E327-4924-F347-AF88-983C26C72C0B}" type="pres">
      <dgm:prSet presAssocID="{4FD9B000-D2DE-404E-A978-381978F2CC37}" presName="text_5" presStyleLbl="node1" presStyleIdx="4" presStyleCnt="7">
        <dgm:presLayoutVars>
          <dgm:bulletEnabled val="1"/>
        </dgm:presLayoutVars>
      </dgm:prSet>
      <dgm:spPr/>
    </dgm:pt>
    <dgm:pt modelId="{A39447FD-E092-E04A-91CF-BE5290BC940F}" type="pres">
      <dgm:prSet presAssocID="{4FD9B000-D2DE-404E-A978-381978F2CC37}" presName="accent_5" presStyleCnt="0"/>
      <dgm:spPr/>
    </dgm:pt>
    <dgm:pt modelId="{5B3C6DE5-A651-4D44-9FA7-C3DD9D5D1816}" type="pres">
      <dgm:prSet presAssocID="{4FD9B000-D2DE-404E-A978-381978F2CC37}" presName="accentRepeatNode" presStyleLbl="solidFgAcc1" presStyleIdx="4" presStyleCnt="7"/>
      <dgm:spPr/>
    </dgm:pt>
    <dgm:pt modelId="{E672CFBE-082D-E54B-A14C-AA12C52A749F}" type="pres">
      <dgm:prSet presAssocID="{1E061C34-34D6-1E4C-925D-1E14AFE925A5}" presName="text_6" presStyleLbl="node1" presStyleIdx="5" presStyleCnt="7">
        <dgm:presLayoutVars>
          <dgm:bulletEnabled val="1"/>
        </dgm:presLayoutVars>
      </dgm:prSet>
      <dgm:spPr/>
    </dgm:pt>
    <dgm:pt modelId="{A7419FEC-4E68-594E-9D15-AE6895C68068}" type="pres">
      <dgm:prSet presAssocID="{1E061C34-34D6-1E4C-925D-1E14AFE925A5}" presName="accent_6" presStyleCnt="0"/>
      <dgm:spPr/>
    </dgm:pt>
    <dgm:pt modelId="{171D9C55-7364-6542-9657-926D988A63D3}" type="pres">
      <dgm:prSet presAssocID="{1E061C34-34D6-1E4C-925D-1E14AFE925A5}" presName="accentRepeatNode" presStyleLbl="solidFgAcc1" presStyleIdx="5" presStyleCnt="7"/>
      <dgm:spPr/>
    </dgm:pt>
    <dgm:pt modelId="{84A08157-02FC-8B48-BE5A-FA51866E8CC6}" type="pres">
      <dgm:prSet presAssocID="{DAA1FB88-274B-5142-93E5-BF6F41F5A361}" presName="text_7" presStyleLbl="node1" presStyleIdx="6" presStyleCnt="7">
        <dgm:presLayoutVars>
          <dgm:bulletEnabled val="1"/>
        </dgm:presLayoutVars>
      </dgm:prSet>
      <dgm:spPr/>
    </dgm:pt>
    <dgm:pt modelId="{E9D7BD5A-7DBF-DA4B-A353-854939FF054F}" type="pres">
      <dgm:prSet presAssocID="{DAA1FB88-274B-5142-93E5-BF6F41F5A361}" presName="accent_7" presStyleCnt="0"/>
      <dgm:spPr/>
    </dgm:pt>
    <dgm:pt modelId="{AA9E1016-4EFE-1240-8310-6BE28C8108A4}" type="pres">
      <dgm:prSet presAssocID="{DAA1FB88-274B-5142-93E5-BF6F41F5A361}" presName="accentRepeatNode" presStyleLbl="solidFgAcc1" presStyleIdx="6" presStyleCnt="7"/>
      <dgm:spPr/>
    </dgm:pt>
  </dgm:ptLst>
  <dgm:cxnLst>
    <dgm:cxn modelId="{D572CF03-A969-5A40-84E2-D899FB6CC009}" srcId="{46685573-CDC8-C44A-BA07-0C0CA555A340}" destId="{4FD9B000-D2DE-404E-A978-381978F2CC37}" srcOrd="4" destOrd="0" parTransId="{5260FA1C-8C49-6543-BB99-39702DAAD7A1}" sibTransId="{6DAEC089-984F-B346-A815-85115B1D3B5F}"/>
    <dgm:cxn modelId="{8BECFE0F-9B00-D846-AA78-F67CD0CCEA15}" srcId="{46685573-CDC8-C44A-BA07-0C0CA555A340}" destId="{2D12799E-DDD2-3948-9D4B-0E9C0086034E}" srcOrd="0" destOrd="0" parTransId="{0DE75096-FAFC-BE43-8CCC-C7206DA41C49}" sibTransId="{5D68B7DF-4E04-2E40-B5CF-604F93A9E261}"/>
    <dgm:cxn modelId="{3E22FB21-A6F9-1348-8159-994FA586C27C}" srcId="{46685573-CDC8-C44A-BA07-0C0CA555A340}" destId="{5A7D129D-4601-1E40-B648-30CB24B694B5}" srcOrd="1" destOrd="0" parTransId="{591F6B92-1981-6B4E-AC12-373AD0D8F55F}" sibTransId="{10433BEE-5DE6-8A4B-8168-46C60AB079F7}"/>
    <dgm:cxn modelId="{9AFF3B45-078E-6843-A50B-1A0A09DB869B}" type="presOf" srcId="{F283E04E-DD2B-B44C-A4DC-4FF1478C7E27}" destId="{F9CDE9FA-3206-3F4B-99C9-817688AC534F}" srcOrd="0" destOrd="0" presId="urn:microsoft.com/office/officeart/2008/layout/VerticalCurvedList"/>
    <dgm:cxn modelId="{477D7045-F784-7C41-81F0-BFE92A8385D2}" type="presOf" srcId="{1E061C34-34D6-1E4C-925D-1E14AFE925A5}" destId="{E672CFBE-082D-E54B-A14C-AA12C52A749F}" srcOrd="0" destOrd="0" presId="urn:microsoft.com/office/officeart/2008/layout/VerticalCurvedList"/>
    <dgm:cxn modelId="{21D5874A-93EC-F948-B4A6-3697A643682D}" type="presOf" srcId="{2D12799E-DDD2-3948-9D4B-0E9C0086034E}" destId="{72F0C350-D079-2A49-93F9-2AA51D2E612F}" srcOrd="0" destOrd="0" presId="urn:microsoft.com/office/officeart/2008/layout/VerticalCurvedList"/>
    <dgm:cxn modelId="{ABDA7250-7563-384B-9FB0-65137169264F}" srcId="{46685573-CDC8-C44A-BA07-0C0CA555A340}" destId="{DAA1FB88-274B-5142-93E5-BF6F41F5A361}" srcOrd="6" destOrd="0" parTransId="{EB31E503-0797-D54A-930F-79936B9C34F4}" sibTransId="{5685CBDA-FCF7-4B4C-BC69-C1E0A03224D2}"/>
    <dgm:cxn modelId="{706F7196-E124-4246-BEEB-BA64B5E98643}" srcId="{46685573-CDC8-C44A-BA07-0C0CA555A340}" destId="{F6239469-728F-5642-A54A-264A01DB65F9}" srcOrd="3" destOrd="0" parTransId="{D8718DA8-3CBF-1A47-AEF9-42141130A77E}" sibTransId="{39339D25-D6FE-C446-8C35-B1647F375410}"/>
    <dgm:cxn modelId="{6BCEBCA8-F4F3-7E41-998E-3B01428A27DA}" srcId="{46685573-CDC8-C44A-BA07-0C0CA555A340}" destId="{F283E04E-DD2B-B44C-A4DC-4FF1478C7E27}" srcOrd="2" destOrd="0" parTransId="{357736C9-C18F-1641-9097-9AEF8E497333}" sibTransId="{25639F25-F2E6-434B-B304-E568FC44EF2E}"/>
    <dgm:cxn modelId="{A7AB2CAC-51CB-2347-9124-BE808307F924}" type="presOf" srcId="{5D68B7DF-4E04-2E40-B5CF-604F93A9E261}" destId="{F207B7BA-BD38-114C-B3D9-5A27D1BC8139}" srcOrd="0" destOrd="0" presId="urn:microsoft.com/office/officeart/2008/layout/VerticalCurvedList"/>
    <dgm:cxn modelId="{88671BB9-5AC2-9247-BCDD-74C3D3E13072}" type="presOf" srcId="{F6239469-728F-5642-A54A-264A01DB65F9}" destId="{A22D3DE7-187D-8541-B800-369F7ACB9455}" srcOrd="0" destOrd="0" presId="urn:microsoft.com/office/officeart/2008/layout/VerticalCurvedList"/>
    <dgm:cxn modelId="{8AA134BF-B15A-C84D-9FF5-37D186A6F5F0}" type="presOf" srcId="{DAA1FB88-274B-5142-93E5-BF6F41F5A361}" destId="{84A08157-02FC-8B48-BE5A-FA51866E8CC6}" srcOrd="0" destOrd="0" presId="urn:microsoft.com/office/officeart/2008/layout/VerticalCurvedList"/>
    <dgm:cxn modelId="{260C12CF-FF6D-BA4B-A923-D2A49AB7DBF8}" type="presOf" srcId="{4FD9B000-D2DE-404E-A978-381978F2CC37}" destId="{B107E327-4924-F347-AF88-983C26C72C0B}" srcOrd="0" destOrd="0" presId="urn:microsoft.com/office/officeart/2008/layout/VerticalCurvedList"/>
    <dgm:cxn modelId="{EC986EDB-DE51-CF43-94C2-71A78BD80984}" type="presOf" srcId="{46685573-CDC8-C44A-BA07-0C0CA555A340}" destId="{38DAC552-79A0-5D4A-8082-D42F9E9DADF5}" srcOrd="0" destOrd="0" presId="urn:microsoft.com/office/officeart/2008/layout/VerticalCurvedList"/>
    <dgm:cxn modelId="{999C0BF0-90B3-0042-83C2-E87741AD6E32}" type="presOf" srcId="{5A7D129D-4601-1E40-B648-30CB24B694B5}" destId="{18079840-D7DA-A644-9851-16ACC65A6753}" srcOrd="0" destOrd="0" presId="urn:microsoft.com/office/officeart/2008/layout/VerticalCurvedList"/>
    <dgm:cxn modelId="{6AFF57F1-FED3-A44D-992B-0DD7CF15AD23}" srcId="{46685573-CDC8-C44A-BA07-0C0CA555A340}" destId="{1E061C34-34D6-1E4C-925D-1E14AFE925A5}" srcOrd="5" destOrd="0" parTransId="{2D542AA7-BFCC-2D44-A760-469BF9B9B2ED}" sibTransId="{DBA00AAE-57E6-F24F-AA02-18BB4613F991}"/>
    <dgm:cxn modelId="{D4C1E02D-E7F2-4840-94F3-8FDEBD4CD732}" type="presParOf" srcId="{38DAC552-79A0-5D4A-8082-D42F9E9DADF5}" destId="{43E9324E-1867-6845-AA24-CB2B516A12DA}" srcOrd="0" destOrd="0" presId="urn:microsoft.com/office/officeart/2008/layout/VerticalCurvedList"/>
    <dgm:cxn modelId="{474C3FB8-3461-2043-BA59-E56D786C17CE}" type="presParOf" srcId="{43E9324E-1867-6845-AA24-CB2B516A12DA}" destId="{6FE85B71-D8CF-D24F-8F53-FADB7B18E845}" srcOrd="0" destOrd="0" presId="urn:microsoft.com/office/officeart/2008/layout/VerticalCurvedList"/>
    <dgm:cxn modelId="{321ABC35-FE9E-8943-B3AD-FF48D7675E26}" type="presParOf" srcId="{6FE85B71-D8CF-D24F-8F53-FADB7B18E845}" destId="{4CE0CAAC-546B-1A41-A710-C8F9C4709AF7}" srcOrd="0" destOrd="0" presId="urn:microsoft.com/office/officeart/2008/layout/VerticalCurvedList"/>
    <dgm:cxn modelId="{89E8CD94-37B4-8C4B-BB0D-1880EF8E6C0F}" type="presParOf" srcId="{6FE85B71-D8CF-D24F-8F53-FADB7B18E845}" destId="{F207B7BA-BD38-114C-B3D9-5A27D1BC8139}" srcOrd="1" destOrd="0" presId="urn:microsoft.com/office/officeart/2008/layout/VerticalCurvedList"/>
    <dgm:cxn modelId="{6F013476-FFD4-FF4B-88D8-13FE788CA61E}" type="presParOf" srcId="{6FE85B71-D8CF-D24F-8F53-FADB7B18E845}" destId="{AADFB394-5EEE-7943-8DC8-F293C84CAB11}" srcOrd="2" destOrd="0" presId="urn:microsoft.com/office/officeart/2008/layout/VerticalCurvedList"/>
    <dgm:cxn modelId="{67084EBF-AB9D-6F4F-A11E-8175FFDC23E2}" type="presParOf" srcId="{6FE85B71-D8CF-D24F-8F53-FADB7B18E845}" destId="{B2A43D2C-888D-5B4A-A67C-7C4AAC9AE9D3}" srcOrd="3" destOrd="0" presId="urn:microsoft.com/office/officeart/2008/layout/VerticalCurvedList"/>
    <dgm:cxn modelId="{034CA360-F2E1-EB46-A52E-6AC56259C7D2}" type="presParOf" srcId="{43E9324E-1867-6845-AA24-CB2B516A12DA}" destId="{72F0C350-D079-2A49-93F9-2AA51D2E612F}" srcOrd="1" destOrd="0" presId="urn:microsoft.com/office/officeart/2008/layout/VerticalCurvedList"/>
    <dgm:cxn modelId="{C3A235F5-24B3-1246-84C0-675CC0D837A1}" type="presParOf" srcId="{43E9324E-1867-6845-AA24-CB2B516A12DA}" destId="{98B067A6-FDDA-A348-A244-4C77D9C1ACA6}" srcOrd="2" destOrd="0" presId="urn:microsoft.com/office/officeart/2008/layout/VerticalCurvedList"/>
    <dgm:cxn modelId="{EF262A53-C2B3-CC45-B19B-2F69D6970626}" type="presParOf" srcId="{98B067A6-FDDA-A348-A244-4C77D9C1ACA6}" destId="{D40987C5-C73B-5640-9E88-1C2183180FDE}" srcOrd="0" destOrd="0" presId="urn:microsoft.com/office/officeart/2008/layout/VerticalCurvedList"/>
    <dgm:cxn modelId="{7C941115-CFE8-794A-98BF-35F5A7F9F20F}" type="presParOf" srcId="{43E9324E-1867-6845-AA24-CB2B516A12DA}" destId="{18079840-D7DA-A644-9851-16ACC65A6753}" srcOrd="3" destOrd="0" presId="urn:microsoft.com/office/officeart/2008/layout/VerticalCurvedList"/>
    <dgm:cxn modelId="{A19BA5ED-F6C4-F743-9CFF-008B6D9AD3E5}" type="presParOf" srcId="{43E9324E-1867-6845-AA24-CB2B516A12DA}" destId="{74A61983-BB68-684B-A015-13D06702C859}" srcOrd="4" destOrd="0" presId="urn:microsoft.com/office/officeart/2008/layout/VerticalCurvedList"/>
    <dgm:cxn modelId="{BDE5B675-5EE8-9449-90F3-E4A7CF345B8E}" type="presParOf" srcId="{74A61983-BB68-684B-A015-13D06702C859}" destId="{EDAF496E-D078-FB41-A610-BECB512A8A84}" srcOrd="0" destOrd="0" presId="urn:microsoft.com/office/officeart/2008/layout/VerticalCurvedList"/>
    <dgm:cxn modelId="{1BF0FACB-F117-6844-A2EF-0E5260565178}" type="presParOf" srcId="{43E9324E-1867-6845-AA24-CB2B516A12DA}" destId="{F9CDE9FA-3206-3F4B-99C9-817688AC534F}" srcOrd="5" destOrd="0" presId="urn:microsoft.com/office/officeart/2008/layout/VerticalCurvedList"/>
    <dgm:cxn modelId="{24C96941-0B12-CB4E-AB57-804F17489246}" type="presParOf" srcId="{43E9324E-1867-6845-AA24-CB2B516A12DA}" destId="{969B9E51-EA3B-DD40-9050-AD23B1FA990F}" srcOrd="6" destOrd="0" presId="urn:microsoft.com/office/officeart/2008/layout/VerticalCurvedList"/>
    <dgm:cxn modelId="{7A989C0A-CAB6-6640-9A86-892698742685}" type="presParOf" srcId="{969B9E51-EA3B-DD40-9050-AD23B1FA990F}" destId="{8274D5E1-372E-D54A-8B53-5D2F3702C873}" srcOrd="0" destOrd="0" presId="urn:microsoft.com/office/officeart/2008/layout/VerticalCurvedList"/>
    <dgm:cxn modelId="{0AFD5679-C3CB-6848-90CC-6FD429DC6249}" type="presParOf" srcId="{43E9324E-1867-6845-AA24-CB2B516A12DA}" destId="{A22D3DE7-187D-8541-B800-369F7ACB9455}" srcOrd="7" destOrd="0" presId="urn:microsoft.com/office/officeart/2008/layout/VerticalCurvedList"/>
    <dgm:cxn modelId="{175EE0B5-558D-A948-94B4-874DA9DA1548}" type="presParOf" srcId="{43E9324E-1867-6845-AA24-CB2B516A12DA}" destId="{77C290E9-7F51-0848-9C5B-2A94BC27156F}" srcOrd="8" destOrd="0" presId="urn:microsoft.com/office/officeart/2008/layout/VerticalCurvedList"/>
    <dgm:cxn modelId="{E944A7D6-2BDD-624B-9077-63383015C133}" type="presParOf" srcId="{77C290E9-7F51-0848-9C5B-2A94BC27156F}" destId="{A1874BF6-8328-7C49-85BE-22B81CBCD6A5}" srcOrd="0" destOrd="0" presId="urn:microsoft.com/office/officeart/2008/layout/VerticalCurvedList"/>
    <dgm:cxn modelId="{58E0BF13-A580-D642-AC35-75A470073218}" type="presParOf" srcId="{43E9324E-1867-6845-AA24-CB2B516A12DA}" destId="{B107E327-4924-F347-AF88-983C26C72C0B}" srcOrd="9" destOrd="0" presId="urn:microsoft.com/office/officeart/2008/layout/VerticalCurvedList"/>
    <dgm:cxn modelId="{DBFA736C-BEE0-284E-B0F6-4DCAB0BAD6B9}" type="presParOf" srcId="{43E9324E-1867-6845-AA24-CB2B516A12DA}" destId="{A39447FD-E092-E04A-91CF-BE5290BC940F}" srcOrd="10" destOrd="0" presId="urn:microsoft.com/office/officeart/2008/layout/VerticalCurvedList"/>
    <dgm:cxn modelId="{5155D35B-D6E3-2046-82F9-8C594DA6DAC2}" type="presParOf" srcId="{A39447FD-E092-E04A-91CF-BE5290BC940F}" destId="{5B3C6DE5-A651-4D44-9FA7-C3DD9D5D1816}" srcOrd="0" destOrd="0" presId="urn:microsoft.com/office/officeart/2008/layout/VerticalCurvedList"/>
    <dgm:cxn modelId="{F561B135-3221-914C-BEBF-655BEB908441}" type="presParOf" srcId="{43E9324E-1867-6845-AA24-CB2B516A12DA}" destId="{E672CFBE-082D-E54B-A14C-AA12C52A749F}" srcOrd="11" destOrd="0" presId="urn:microsoft.com/office/officeart/2008/layout/VerticalCurvedList"/>
    <dgm:cxn modelId="{82D703A3-C28E-974C-BA8B-5666AABFBAC4}" type="presParOf" srcId="{43E9324E-1867-6845-AA24-CB2B516A12DA}" destId="{A7419FEC-4E68-594E-9D15-AE6895C68068}" srcOrd="12" destOrd="0" presId="urn:microsoft.com/office/officeart/2008/layout/VerticalCurvedList"/>
    <dgm:cxn modelId="{DC157E4B-6BFF-A044-818F-333728083EA8}" type="presParOf" srcId="{A7419FEC-4E68-594E-9D15-AE6895C68068}" destId="{171D9C55-7364-6542-9657-926D988A63D3}" srcOrd="0" destOrd="0" presId="urn:microsoft.com/office/officeart/2008/layout/VerticalCurvedList"/>
    <dgm:cxn modelId="{AD2F8675-4E9C-FA4B-8B77-2C5CB3FC3894}" type="presParOf" srcId="{43E9324E-1867-6845-AA24-CB2B516A12DA}" destId="{84A08157-02FC-8B48-BE5A-FA51866E8CC6}" srcOrd="13" destOrd="0" presId="urn:microsoft.com/office/officeart/2008/layout/VerticalCurvedList"/>
    <dgm:cxn modelId="{F5C36CD4-20C4-4545-AAB0-FF63BA3606C4}" type="presParOf" srcId="{43E9324E-1867-6845-AA24-CB2B516A12DA}" destId="{E9D7BD5A-7DBF-DA4B-A353-854939FF054F}" srcOrd="14" destOrd="0" presId="urn:microsoft.com/office/officeart/2008/layout/VerticalCurvedList"/>
    <dgm:cxn modelId="{B561CF1E-0AFF-9940-A670-9EC73AA807B2}" type="presParOf" srcId="{E9D7BD5A-7DBF-DA4B-A353-854939FF054F}" destId="{AA9E1016-4EFE-1240-8310-6BE28C8108A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6685573-CDC8-C44A-BA07-0C0CA555A340}" type="doc">
      <dgm:prSet loTypeId="urn:microsoft.com/office/officeart/2008/layout/VerticalCurvedList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2D12799E-DDD2-3948-9D4B-0E9C0086034E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Adult, offshore, mesopelagic, seasonal &amp; diel migrant spp. (31) 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0DE75096-FAFC-BE43-8CCC-C7206DA41C49}" type="parTrans" cxnId="{8BECFE0F-9B00-D846-AA78-F67CD0CCEA15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D68B7DF-4E04-2E40-B5CF-604F93A9E261}" type="sibTrans" cxnId="{8BECFE0F-9B00-D846-AA78-F67CD0CCEA15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A7D129D-4601-1E40-B648-30CB24B694B5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 age, offshore mesopelagic,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non-seasonal &amp; diel migrant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spp. (36)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591F6B92-1981-6B4E-AC12-373AD0D8F55F}" type="parTrans" cxnId="{3E22FB21-A6F9-1348-8159-994FA586C27C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10433BEE-5DE6-8A4B-8168-46C60AB079F7}" type="sibTrans" cxnId="{3E22FB21-A6F9-1348-8159-994FA586C27C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F283E04E-DD2B-B44C-A4DC-4FF1478C7E27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 age, continental shelf, seasonal &amp; diel migrant spp. (24)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357736C9-C18F-1641-9097-9AEF8E497333}" type="parTrans" cxnId="{6BCEBCA8-F4F3-7E41-998E-3B01428A27DA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25639F25-F2E6-434B-B304-E568FC44EF2E}" type="sibTrans" cxnId="{6BCEBCA8-F4F3-7E41-998E-3B01428A27DA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F6239469-728F-5642-A54A-264A01DB65F9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Juvenile, coast &amp; shelf seasonal &amp; non-diel migrant spp. (21)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D8718DA8-3CBF-1A47-AEF9-42141130A77E}" type="parTrans" cxnId="{706F7196-E124-4246-BEEB-BA64B5E9864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39339D25-D6FE-C446-8C35-B1647F375410}" type="sibTrans" cxnId="{706F7196-E124-4246-BEEB-BA64B5E9864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4FD9B000-D2DE-404E-A978-381978F2CC37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5.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offshore, mesopelagic, seasonal &amp; diel migrant spp. (8)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5260FA1C-8C49-6543-BB99-39702DAAD7A1}" type="parTrans" cxnId="{D572CF03-A969-5A40-84E2-D899FB6CC009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6DAEC089-984F-B346-A815-85115B1D3B5F}" type="sibTrans" cxnId="{D572CF03-A969-5A40-84E2-D899FB6CC009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DAA1FB88-274B-5142-93E5-BF6F41F5A361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 coastal &amp; shelf, non-seasonal &amp; non-diel migrant spp. (13)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EB31E503-0797-D54A-930F-79936B9C34F4}" type="parTrans" cxnId="{ABDA7250-7563-384B-9FB0-65137169264F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685CBDA-FCF7-4B4C-BC69-C1E0A03224D2}" type="sibTrans" cxnId="{ABDA7250-7563-384B-9FB0-65137169264F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1E061C34-34D6-1E4C-925D-1E14AFE925A5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6.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 to coastal, epipelagic, seasonal &amp; diel migrant spp. (21)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DBA00AAE-57E6-F24F-AA02-18BB4613F991}" type="sibTrans" cxnId="{6AFF57F1-FED3-A44D-992B-0DD7CF15AD2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2D542AA7-BFCC-2D44-A760-469BF9B9B2ED}" type="parTrans" cxnId="{6AFF57F1-FED3-A44D-992B-0DD7CF15AD2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38DAC552-79A0-5D4A-8082-D42F9E9DADF5}" type="pres">
      <dgm:prSet presAssocID="{46685573-CDC8-C44A-BA07-0C0CA555A340}" presName="Name0" presStyleCnt="0">
        <dgm:presLayoutVars>
          <dgm:chMax val="7"/>
          <dgm:chPref val="7"/>
          <dgm:dir/>
        </dgm:presLayoutVars>
      </dgm:prSet>
      <dgm:spPr/>
    </dgm:pt>
    <dgm:pt modelId="{43E9324E-1867-6845-AA24-CB2B516A12DA}" type="pres">
      <dgm:prSet presAssocID="{46685573-CDC8-C44A-BA07-0C0CA555A340}" presName="Name1" presStyleCnt="0"/>
      <dgm:spPr/>
    </dgm:pt>
    <dgm:pt modelId="{6FE85B71-D8CF-D24F-8F53-FADB7B18E845}" type="pres">
      <dgm:prSet presAssocID="{46685573-CDC8-C44A-BA07-0C0CA555A340}" presName="cycle" presStyleCnt="0"/>
      <dgm:spPr/>
    </dgm:pt>
    <dgm:pt modelId="{4CE0CAAC-546B-1A41-A710-C8F9C4709AF7}" type="pres">
      <dgm:prSet presAssocID="{46685573-CDC8-C44A-BA07-0C0CA555A340}" presName="srcNode" presStyleLbl="node1" presStyleIdx="0" presStyleCnt="7"/>
      <dgm:spPr/>
    </dgm:pt>
    <dgm:pt modelId="{F207B7BA-BD38-114C-B3D9-5A27D1BC8139}" type="pres">
      <dgm:prSet presAssocID="{46685573-CDC8-C44A-BA07-0C0CA555A340}" presName="conn" presStyleLbl="parChTrans1D2" presStyleIdx="0" presStyleCnt="1"/>
      <dgm:spPr/>
    </dgm:pt>
    <dgm:pt modelId="{AADFB394-5EEE-7943-8DC8-F293C84CAB11}" type="pres">
      <dgm:prSet presAssocID="{46685573-CDC8-C44A-BA07-0C0CA555A340}" presName="extraNode" presStyleLbl="node1" presStyleIdx="0" presStyleCnt="7"/>
      <dgm:spPr/>
    </dgm:pt>
    <dgm:pt modelId="{B2A43D2C-888D-5B4A-A67C-7C4AAC9AE9D3}" type="pres">
      <dgm:prSet presAssocID="{46685573-CDC8-C44A-BA07-0C0CA555A340}" presName="dstNode" presStyleLbl="node1" presStyleIdx="0" presStyleCnt="7"/>
      <dgm:spPr/>
    </dgm:pt>
    <dgm:pt modelId="{72F0C350-D079-2A49-93F9-2AA51D2E612F}" type="pres">
      <dgm:prSet presAssocID="{2D12799E-DDD2-3948-9D4B-0E9C0086034E}" presName="text_1" presStyleLbl="node1" presStyleIdx="0" presStyleCnt="7">
        <dgm:presLayoutVars>
          <dgm:bulletEnabled val="1"/>
        </dgm:presLayoutVars>
      </dgm:prSet>
      <dgm:spPr/>
    </dgm:pt>
    <dgm:pt modelId="{98B067A6-FDDA-A348-A244-4C77D9C1ACA6}" type="pres">
      <dgm:prSet presAssocID="{2D12799E-DDD2-3948-9D4B-0E9C0086034E}" presName="accent_1" presStyleCnt="0"/>
      <dgm:spPr/>
    </dgm:pt>
    <dgm:pt modelId="{D40987C5-C73B-5640-9E88-1C2183180FDE}" type="pres">
      <dgm:prSet presAssocID="{2D12799E-DDD2-3948-9D4B-0E9C0086034E}" presName="accentRepeatNode" presStyleLbl="solidFgAcc1" presStyleIdx="0" presStyleCnt="7"/>
      <dgm:spPr/>
    </dgm:pt>
    <dgm:pt modelId="{18079840-D7DA-A644-9851-16ACC65A6753}" type="pres">
      <dgm:prSet presAssocID="{5A7D129D-4601-1E40-B648-30CB24B694B5}" presName="text_2" presStyleLbl="node1" presStyleIdx="1" presStyleCnt="7">
        <dgm:presLayoutVars>
          <dgm:bulletEnabled val="1"/>
        </dgm:presLayoutVars>
      </dgm:prSet>
      <dgm:spPr/>
    </dgm:pt>
    <dgm:pt modelId="{74A61983-BB68-684B-A015-13D06702C859}" type="pres">
      <dgm:prSet presAssocID="{5A7D129D-4601-1E40-B648-30CB24B694B5}" presName="accent_2" presStyleCnt="0"/>
      <dgm:spPr/>
    </dgm:pt>
    <dgm:pt modelId="{EDAF496E-D078-FB41-A610-BECB512A8A84}" type="pres">
      <dgm:prSet presAssocID="{5A7D129D-4601-1E40-B648-30CB24B694B5}" presName="accentRepeatNode" presStyleLbl="solidFgAcc1" presStyleIdx="1" presStyleCnt="7"/>
      <dgm:spPr/>
    </dgm:pt>
    <dgm:pt modelId="{F9CDE9FA-3206-3F4B-99C9-817688AC534F}" type="pres">
      <dgm:prSet presAssocID="{F283E04E-DD2B-B44C-A4DC-4FF1478C7E27}" presName="text_3" presStyleLbl="node1" presStyleIdx="2" presStyleCnt="7">
        <dgm:presLayoutVars>
          <dgm:bulletEnabled val="1"/>
        </dgm:presLayoutVars>
      </dgm:prSet>
      <dgm:spPr/>
    </dgm:pt>
    <dgm:pt modelId="{969B9E51-EA3B-DD40-9050-AD23B1FA990F}" type="pres">
      <dgm:prSet presAssocID="{F283E04E-DD2B-B44C-A4DC-4FF1478C7E27}" presName="accent_3" presStyleCnt="0"/>
      <dgm:spPr/>
    </dgm:pt>
    <dgm:pt modelId="{8274D5E1-372E-D54A-8B53-5D2F3702C873}" type="pres">
      <dgm:prSet presAssocID="{F283E04E-DD2B-B44C-A4DC-4FF1478C7E27}" presName="accentRepeatNode" presStyleLbl="solidFgAcc1" presStyleIdx="2" presStyleCnt="7"/>
      <dgm:spPr/>
    </dgm:pt>
    <dgm:pt modelId="{A22D3DE7-187D-8541-B800-369F7ACB9455}" type="pres">
      <dgm:prSet presAssocID="{F6239469-728F-5642-A54A-264A01DB65F9}" presName="text_4" presStyleLbl="node1" presStyleIdx="3" presStyleCnt="7">
        <dgm:presLayoutVars>
          <dgm:bulletEnabled val="1"/>
        </dgm:presLayoutVars>
      </dgm:prSet>
      <dgm:spPr/>
    </dgm:pt>
    <dgm:pt modelId="{77C290E9-7F51-0848-9C5B-2A94BC27156F}" type="pres">
      <dgm:prSet presAssocID="{F6239469-728F-5642-A54A-264A01DB65F9}" presName="accent_4" presStyleCnt="0"/>
      <dgm:spPr/>
    </dgm:pt>
    <dgm:pt modelId="{A1874BF6-8328-7C49-85BE-22B81CBCD6A5}" type="pres">
      <dgm:prSet presAssocID="{F6239469-728F-5642-A54A-264A01DB65F9}" presName="accentRepeatNode" presStyleLbl="solidFgAcc1" presStyleIdx="3" presStyleCnt="7"/>
      <dgm:spPr/>
    </dgm:pt>
    <dgm:pt modelId="{B107E327-4924-F347-AF88-983C26C72C0B}" type="pres">
      <dgm:prSet presAssocID="{4FD9B000-D2DE-404E-A978-381978F2CC37}" presName="text_5" presStyleLbl="node1" presStyleIdx="4" presStyleCnt="7">
        <dgm:presLayoutVars>
          <dgm:bulletEnabled val="1"/>
        </dgm:presLayoutVars>
      </dgm:prSet>
      <dgm:spPr/>
    </dgm:pt>
    <dgm:pt modelId="{A39447FD-E092-E04A-91CF-BE5290BC940F}" type="pres">
      <dgm:prSet presAssocID="{4FD9B000-D2DE-404E-A978-381978F2CC37}" presName="accent_5" presStyleCnt="0"/>
      <dgm:spPr/>
    </dgm:pt>
    <dgm:pt modelId="{5B3C6DE5-A651-4D44-9FA7-C3DD9D5D1816}" type="pres">
      <dgm:prSet presAssocID="{4FD9B000-D2DE-404E-A978-381978F2CC37}" presName="accentRepeatNode" presStyleLbl="solidFgAcc1" presStyleIdx="4" presStyleCnt="7"/>
      <dgm:spPr/>
    </dgm:pt>
    <dgm:pt modelId="{E672CFBE-082D-E54B-A14C-AA12C52A749F}" type="pres">
      <dgm:prSet presAssocID="{1E061C34-34D6-1E4C-925D-1E14AFE925A5}" presName="text_6" presStyleLbl="node1" presStyleIdx="5" presStyleCnt="7">
        <dgm:presLayoutVars>
          <dgm:bulletEnabled val="1"/>
        </dgm:presLayoutVars>
      </dgm:prSet>
      <dgm:spPr/>
    </dgm:pt>
    <dgm:pt modelId="{A7419FEC-4E68-594E-9D15-AE6895C68068}" type="pres">
      <dgm:prSet presAssocID="{1E061C34-34D6-1E4C-925D-1E14AFE925A5}" presName="accent_6" presStyleCnt="0"/>
      <dgm:spPr/>
    </dgm:pt>
    <dgm:pt modelId="{171D9C55-7364-6542-9657-926D988A63D3}" type="pres">
      <dgm:prSet presAssocID="{1E061C34-34D6-1E4C-925D-1E14AFE925A5}" presName="accentRepeatNode" presStyleLbl="solidFgAcc1" presStyleIdx="5" presStyleCnt="7"/>
      <dgm:spPr/>
    </dgm:pt>
    <dgm:pt modelId="{84A08157-02FC-8B48-BE5A-FA51866E8CC6}" type="pres">
      <dgm:prSet presAssocID="{DAA1FB88-274B-5142-93E5-BF6F41F5A361}" presName="text_7" presStyleLbl="node1" presStyleIdx="6" presStyleCnt="7">
        <dgm:presLayoutVars>
          <dgm:bulletEnabled val="1"/>
        </dgm:presLayoutVars>
      </dgm:prSet>
      <dgm:spPr/>
    </dgm:pt>
    <dgm:pt modelId="{E9D7BD5A-7DBF-DA4B-A353-854939FF054F}" type="pres">
      <dgm:prSet presAssocID="{DAA1FB88-274B-5142-93E5-BF6F41F5A361}" presName="accent_7" presStyleCnt="0"/>
      <dgm:spPr/>
    </dgm:pt>
    <dgm:pt modelId="{AA9E1016-4EFE-1240-8310-6BE28C8108A4}" type="pres">
      <dgm:prSet presAssocID="{DAA1FB88-274B-5142-93E5-BF6F41F5A361}" presName="accentRepeatNode" presStyleLbl="solidFgAcc1" presStyleIdx="6" presStyleCnt="7"/>
      <dgm:spPr/>
    </dgm:pt>
  </dgm:ptLst>
  <dgm:cxnLst>
    <dgm:cxn modelId="{D572CF03-A969-5A40-84E2-D899FB6CC009}" srcId="{46685573-CDC8-C44A-BA07-0C0CA555A340}" destId="{4FD9B000-D2DE-404E-A978-381978F2CC37}" srcOrd="4" destOrd="0" parTransId="{5260FA1C-8C49-6543-BB99-39702DAAD7A1}" sibTransId="{6DAEC089-984F-B346-A815-85115B1D3B5F}"/>
    <dgm:cxn modelId="{8BECFE0F-9B00-D846-AA78-F67CD0CCEA15}" srcId="{46685573-CDC8-C44A-BA07-0C0CA555A340}" destId="{2D12799E-DDD2-3948-9D4B-0E9C0086034E}" srcOrd="0" destOrd="0" parTransId="{0DE75096-FAFC-BE43-8CCC-C7206DA41C49}" sibTransId="{5D68B7DF-4E04-2E40-B5CF-604F93A9E261}"/>
    <dgm:cxn modelId="{3E22FB21-A6F9-1348-8159-994FA586C27C}" srcId="{46685573-CDC8-C44A-BA07-0C0CA555A340}" destId="{5A7D129D-4601-1E40-B648-30CB24B694B5}" srcOrd="1" destOrd="0" parTransId="{591F6B92-1981-6B4E-AC12-373AD0D8F55F}" sibTransId="{10433BEE-5DE6-8A4B-8168-46C60AB079F7}"/>
    <dgm:cxn modelId="{9AFF3B45-078E-6843-A50B-1A0A09DB869B}" type="presOf" srcId="{F283E04E-DD2B-B44C-A4DC-4FF1478C7E27}" destId="{F9CDE9FA-3206-3F4B-99C9-817688AC534F}" srcOrd="0" destOrd="0" presId="urn:microsoft.com/office/officeart/2008/layout/VerticalCurvedList"/>
    <dgm:cxn modelId="{477D7045-F784-7C41-81F0-BFE92A8385D2}" type="presOf" srcId="{1E061C34-34D6-1E4C-925D-1E14AFE925A5}" destId="{E672CFBE-082D-E54B-A14C-AA12C52A749F}" srcOrd="0" destOrd="0" presId="urn:microsoft.com/office/officeart/2008/layout/VerticalCurvedList"/>
    <dgm:cxn modelId="{21D5874A-93EC-F948-B4A6-3697A643682D}" type="presOf" srcId="{2D12799E-DDD2-3948-9D4B-0E9C0086034E}" destId="{72F0C350-D079-2A49-93F9-2AA51D2E612F}" srcOrd="0" destOrd="0" presId="urn:microsoft.com/office/officeart/2008/layout/VerticalCurvedList"/>
    <dgm:cxn modelId="{ABDA7250-7563-384B-9FB0-65137169264F}" srcId="{46685573-CDC8-C44A-BA07-0C0CA555A340}" destId="{DAA1FB88-274B-5142-93E5-BF6F41F5A361}" srcOrd="6" destOrd="0" parTransId="{EB31E503-0797-D54A-930F-79936B9C34F4}" sibTransId="{5685CBDA-FCF7-4B4C-BC69-C1E0A03224D2}"/>
    <dgm:cxn modelId="{706F7196-E124-4246-BEEB-BA64B5E98643}" srcId="{46685573-CDC8-C44A-BA07-0C0CA555A340}" destId="{F6239469-728F-5642-A54A-264A01DB65F9}" srcOrd="3" destOrd="0" parTransId="{D8718DA8-3CBF-1A47-AEF9-42141130A77E}" sibTransId="{39339D25-D6FE-C446-8C35-B1647F375410}"/>
    <dgm:cxn modelId="{6BCEBCA8-F4F3-7E41-998E-3B01428A27DA}" srcId="{46685573-CDC8-C44A-BA07-0C0CA555A340}" destId="{F283E04E-DD2B-B44C-A4DC-4FF1478C7E27}" srcOrd="2" destOrd="0" parTransId="{357736C9-C18F-1641-9097-9AEF8E497333}" sibTransId="{25639F25-F2E6-434B-B304-E568FC44EF2E}"/>
    <dgm:cxn modelId="{A7AB2CAC-51CB-2347-9124-BE808307F924}" type="presOf" srcId="{5D68B7DF-4E04-2E40-B5CF-604F93A9E261}" destId="{F207B7BA-BD38-114C-B3D9-5A27D1BC8139}" srcOrd="0" destOrd="0" presId="urn:microsoft.com/office/officeart/2008/layout/VerticalCurvedList"/>
    <dgm:cxn modelId="{88671BB9-5AC2-9247-BCDD-74C3D3E13072}" type="presOf" srcId="{F6239469-728F-5642-A54A-264A01DB65F9}" destId="{A22D3DE7-187D-8541-B800-369F7ACB9455}" srcOrd="0" destOrd="0" presId="urn:microsoft.com/office/officeart/2008/layout/VerticalCurvedList"/>
    <dgm:cxn modelId="{8AA134BF-B15A-C84D-9FF5-37D186A6F5F0}" type="presOf" srcId="{DAA1FB88-274B-5142-93E5-BF6F41F5A361}" destId="{84A08157-02FC-8B48-BE5A-FA51866E8CC6}" srcOrd="0" destOrd="0" presId="urn:microsoft.com/office/officeart/2008/layout/VerticalCurvedList"/>
    <dgm:cxn modelId="{260C12CF-FF6D-BA4B-A923-D2A49AB7DBF8}" type="presOf" srcId="{4FD9B000-D2DE-404E-A978-381978F2CC37}" destId="{B107E327-4924-F347-AF88-983C26C72C0B}" srcOrd="0" destOrd="0" presId="urn:microsoft.com/office/officeart/2008/layout/VerticalCurvedList"/>
    <dgm:cxn modelId="{EC986EDB-DE51-CF43-94C2-71A78BD80984}" type="presOf" srcId="{46685573-CDC8-C44A-BA07-0C0CA555A340}" destId="{38DAC552-79A0-5D4A-8082-D42F9E9DADF5}" srcOrd="0" destOrd="0" presId="urn:microsoft.com/office/officeart/2008/layout/VerticalCurvedList"/>
    <dgm:cxn modelId="{999C0BF0-90B3-0042-83C2-E87741AD6E32}" type="presOf" srcId="{5A7D129D-4601-1E40-B648-30CB24B694B5}" destId="{18079840-D7DA-A644-9851-16ACC65A6753}" srcOrd="0" destOrd="0" presId="urn:microsoft.com/office/officeart/2008/layout/VerticalCurvedList"/>
    <dgm:cxn modelId="{6AFF57F1-FED3-A44D-992B-0DD7CF15AD23}" srcId="{46685573-CDC8-C44A-BA07-0C0CA555A340}" destId="{1E061C34-34D6-1E4C-925D-1E14AFE925A5}" srcOrd="5" destOrd="0" parTransId="{2D542AA7-BFCC-2D44-A760-469BF9B9B2ED}" sibTransId="{DBA00AAE-57E6-F24F-AA02-18BB4613F991}"/>
    <dgm:cxn modelId="{D4C1E02D-E7F2-4840-94F3-8FDEBD4CD732}" type="presParOf" srcId="{38DAC552-79A0-5D4A-8082-D42F9E9DADF5}" destId="{43E9324E-1867-6845-AA24-CB2B516A12DA}" srcOrd="0" destOrd="0" presId="urn:microsoft.com/office/officeart/2008/layout/VerticalCurvedList"/>
    <dgm:cxn modelId="{474C3FB8-3461-2043-BA59-E56D786C17CE}" type="presParOf" srcId="{43E9324E-1867-6845-AA24-CB2B516A12DA}" destId="{6FE85B71-D8CF-D24F-8F53-FADB7B18E845}" srcOrd="0" destOrd="0" presId="urn:microsoft.com/office/officeart/2008/layout/VerticalCurvedList"/>
    <dgm:cxn modelId="{321ABC35-FE9E-8943-B3AD-FF48D7675E26}" type="presParOf" srcId="{6FE85B71-D8CF-D24F-8F53-FADB7B18E845}" destId="{4CE0CAAC-546B-1A41-A710-C8F9C4709AF7}" srcOrd="0" destOrd="0" presId="urn:microsoft.com/office/officeart/2008/layout/VerticalCurvedList"/>
    <dgm:cxn modelId="{89E8CD94-37B4-8C4B-BB0D-1880EF8E6C0F}" type="presParOf" srcId="{6FE85B71-D8CF-D24F-8F53-FADB7B18E845}" destId="{F207B7BA-BD38-114C-B3D9-5A27D1BC8139}" srcOrd="1" destOrd="0" presId="urn:microsoft.com/office/officeart/2008/layout/VerticalCurvedList"/>
    <dgm:cxn modelId="{6F013476-FFD4-FF4B-88D8-13FE788CA61E}" type="presParOf" srcId="{6FE85B71-D8CF-D24F-8F53-FADB7B18E845}" destId="{AADFB394-5EEE-7943-8DC8-F293C84CAB11}" srcOrd="2" destOrd="0" presId="urn:microsoft.com/office/officeart/2008/layout/VerticalCurvedList"/>
    <dgm:cxn modelId="{67084EBF-AB9D-6F4F-A11E-8175FFDC23E2}" type="presParOf" srcId="{6FE85B71-D8CF-D24F-8F53-FADB7B18E845}" destId="{B2A43D2C-888D-5B4A-A67C-7C4AAC9AE9D3}" srcOrd="3" destOrd="0" presId="urn:microsoft.com/office/officeart/2008/layout/VerticalCurvedList"/>
    <dgm:cxn modelId="{034CA360-F2E1-EB46-A52E-6AC56259C7D2}" type="presParOf" srcId="{43E9324E-1867-6845-AA24-CB2B516A12DA}" destId="{72F0C350-D079-2A49-93F9-2AA51D2E612F}" srcOrd="1" destOrd="0" presId="urn:microsoft.com/office/officeart/2008/layout/VerticalCurvedList"/>
    <dgm:cxn modelId="{C3A235F5-24B3-1246-84C0-675CC0D837A1}" type="presParOf" srcId="{43E9324E-1867-6845-AA24-CB2B516A12DA}" destId="{98B067A6-FDDA-A348-A244-4C77D9C1ACA6}" srcOrd="2" destOrd="0" presId="urn:microsoft.com/office/officeart/2008/layout/VerticalCurvedList"/>
    <dgm:cxn modelId="{EF262A53-C2B3-CC45-B19B-2F69D6970626}" type="presParOf" srcId="{98B067A6-FDDA-A348-A244-4C77D9C1ACA6}" destId="{D40987C5-C73B-5640-9E88-1C2183180FDE}" srcOrd="0" destOrd="0" presId="urn:microsoft.com/office/officeart/2008/layout/VerticalCurvedList"/>
    <dgm:cxn modelId="{7C941115-CFE8-794A-98BF-35F5A7F9F20F}" type="presParOf" srcId="{43E9324E-1867-6845-AA24-CB2B516A12DA}" destId="{18079840-D7DA-A644-9851-16ACC65A6753}" srcOrd="3" destOrd="0" presId="urn:microsoft.com/office/officeart/2008/layout/VerticalCurvedList"/>
    <dgm:cxn modelId="{A19BA5ED-F6C4-F743-9CFF-008B6D9AD3E5}" type="presParOf" srcId="{43E9324E-1867-6845-AA24-CB2B516A12DA}" destId="{74A61983-BB68-684B-A015-13D06702C859}" srcOrd="4" destOrd="0" presId="urn:microsoft.com/office/officeart/2008/layout/VerticalCurvedList"/>
    <dgm:cxn modelId="{BDE5B675-5EE8-9449-90F3-E4A7CF345B8E}" type="presParOf" srcId="{74A61983-BB68-684B-A015-13D06702C859}" destId="{EDAF496E-D078-FB41-A610-BECB512A8A84}" srcOrd="0" destOrd="0" presId="urn:microsoft.com/office/officeart/2008/layout/VerticalCurvedList"/>
    <dgm:cxn modelId="{1BF0FACB-F117-6844-A2EF-0E5260565178}" type="presParOf" srcId="{43E9324E-1867-6845-AA24-CB2B516A12DA}" destId="{F9CDE9FA-3206-3F4B-99C9-817688AC534F}" srcOrd="5" destOrd="0" presId="urn:microsoft.com/office/officeart/2008/layout/VerticalCurvedList"/>
    <dgm:cxn modelId="{24C96941-0B12-CB4E-AB57-804F17489246}" type="presParOf" srcId="{43E9324E-1867-6845-AA24-CB2B516A12DA}" destId="{969B9E51-EA3B-DD40-9050-AD23B1FA990F}" srcOrd="6" destOrd="0" presId="urn:microsoft.com/office/officeart/2008/layout/VerticalCurvedList"/>
    <dgm:cxn modelId="{7A989C0A-CAB6-6640-9A86-892698742685}" type="presParOf" srcId="{969B9E51-EA3B-DD40-9050-AD23B1FA990F}" destId="{8274D5E1-372E-D54A-8B53-5D2F3702C873}" srcOrd="0" destOrd="0" presId="urn:microsoft.com/office/officeart/2008/layout/VerticalCurvedList"/>
    <dgm:cxn modelId="{0AFD5679-C3CB-6848-90CC-6FD429DC6249}" type="presParOf" srcId="{43E9324E-1867-6845-AA24-CB2B516A12DA}" destId="{A22D3DE7-187D-8541-B800-369F7ACB9455}" srcOrd="7" destOrd="0" presId="urn:microsoft.com/office/officeart/2008/layout/VerticalCurvedList"/>
    <dgm:cxn modelId="{175EE0B5-558D-A948-94B4-874DA9DA1548}" type="presParOf" srcId="{43E9324E-1867-6845-AA24-CB2B516A12DA}" destId="{77C290E9-7F51-0848-9C5B-2A94BC27156F}" srcOrd="8" destOrd="0" presId="urn:microsoft.com/office/officeart/2008/layout/VerticalCurvedList"/>
    <dgm:cxn modelId="{E944A7D6-2BDD-624B-9077-63383015C133}" type="presParOf" srcId="{77C290E9-7F51-0848-9C5B-2A94BC27156F}" destId="{A1874BF6-8328-7C49-85BE-22B81CBCD6A5}" srcOrd="0" destOrd="0" presId="urn:microsoft.com/office/officeart/2008/layout/VerticalCurvedList"/>
    <dgm:cxn modelId="{58E0BF13-A580-D642-AC35-75A470073218}" type="presParOf" srcId="{43E9324E-1867-6845-AA24-CB2B516A12DA}" destId="{B107E327-4924-F347-AF88-983C26C72C0B}" srcOrd="9" destOrd="0" presId="urn:microsoft.com/office/officeart/2008/layout/VerticalCurvedList"/>
    <dgm:cxn modelId="{DBFA736C-BEE0-284E-B0F6-4DCAB0BAD6B9}" type="presParOf" srcId="{43E9324E-1867-6845-AA24-CB2B516A12DA}" destId="{A39447FD-E092-E04A-91CF-BE5290BC940F}" srcOrd="10" destOrd="0" presId="urn:microsoft.com/office/officeart/2008/layout/VerticalCurvedList"/>
    <dgm:cxn modelId="{5155D35B-D6E3-2046-82F9-8C594DA6DAC2}" type="presParOf" srcId="{A39447FD-E092-E04A-91CF-BE5290BC940F}" destId="{5B3C6DE5-A651-4D44-9FA7-C3DD9D5D1816}" srcOrd="0" destOrd="0" presId="urn:microsoft.com/office/officeart/2008/layout/VerticalCurvedList"/>
    <dgm:cxn modelId="{F561B135-3221-914C-BEBF-655BEB908441}" type="presParOf" srcId="{43E9324E-1867-6845-AA24-CB2B516A12DA}" destId="{E672CFBE-082D-E54B-A14C-AA12C52A749F}" srcOrd="11" destOrd="0" presId="urn:microsoft.com/office/officeart/2008/layout/VerticalCurvedList"/>
    <dgm:cxn modelId="{82D703A3-C28E-974C-BA8B-5666AABFBAC4}" type="presParOf" srcId="{43E9324E-1867-6845-AA24-CB2B516A12DA}" destId="{A7419FEC-4E68-594E-9D15-AE6895C68068}" srcOrd="12" destOrd="0" presId="urn:microsoft.com/office/officeart/2008/layout/VerticalCurvedList"/>
    <dgm:cxn modelId="{DC157E4B-6BFF-A044-818F-333728083EA8}" type="presParOf" srcId="{A7419FEC-4E68-594E-9D15-AE6895C68068}" destId="{171D9C55-7364-6542-9657-926D988A63D3}" srcOrd="0" destOrd="0" presId="urn:microsoft.com/office/officeart/2008/layout/VerticalCurvedList"/>
    <dgm:cxn modelId="{AD2F8675-4E9C-FA4B-8B77-2C5CB3FC3894}" type="presParOf" srcId="{43E9324E-1867-6845-AA24-CB2B516A12DA}" destId="{84A08157-02FC-8B48-BE5A-FA51866E8CC6}" srcOrd="13" destOrd="0" presId="urn:microsoft.com/office/officeart/2008/layout/VerticalCurvedList"/>
    <dgm:cxn modelId="{F5C36CD4-20C4-4545-AAB0-FF63BA3606C4}" type="presParOf" srcId="{43E9324E-1867-6845-AA24-CB2B516A12DA}" destId="{E9D7BD5A-7DBF-DA4B-A353-854939FF054F}" srcOrd="14" destOrd="0" presId="urn:microsoft.com/office/officeart/2008/layout/VerticalCurvedList"/>
    <dgm:cxn modelId="{B561CF1E-0AFF-9940-A670-9EC73AA807B2}" type="presParOf" srcId="{E9D7BD5A-7DBF-DA4B-A353-854939FF054F}" destId="{AA9E1016-4EFE-1240-8310-6BE28C8108A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6685573-CDC8-C44A-BA07-0C0CA555A340}" type="doc">
      <dgm:prSet loTypeId="urn:microsoft.com/office/officeart/2005/8/layout/vList3" loCatId="" qsTypeId="urn:microsoft.com/office/officeart/2005/8/quickstyle/simple1" qsCatId="simple" csTypeId="urn:microsoft.com/office/officeart/2005/8/colors/accent3_3" csCatId="accent3" phldr="1"/>
      <dgm:spPr/>
      <dgm:t>
        <a:bodyPr/>
        <a:lstStyle/>
        <a:p>
          <a:endParaRPr lang="en-US"/>
        </a:p>
      </dgm:t>
    </dgm:pt>
    <dgm:pt modelId="{2D12799E-DDD2-3948-9D4B-0E9C0086034E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Adult, offshore, mesopelagic, seasonal &amp; diel spp. 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0DE75096-FAFC-BE43-8CCC-C7206DA41C49}" type="parTrans" cxnId="{8BECFE0F-9B00-D846-AA78-F67CD0CCEA15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5D68B7DF-4E04-2E40-B5CF-604F93A9E261}" type="sibTrans" cxnId="{8BECFE0F-9B00-D846-AA78-F67CD0CCEA15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5A7D129D-4601-1E40-B648-30CB24B694B5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Mixed, offshore mesopelagic,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non-seasonal &amp; diel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spp.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591F6B92-1981-6B4E-AC12-373AD0D8F55F}" type="parTrans" cxnId="{3E22FB21-A6F9-1348-8159-994FA586C27C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10433BEE-5DE6-8A4B-8168-46C60AB079F7}" type="sibTrans" cxnId="{3E22FB21-A6F9-1348-8159-994FA586C27C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F283E04E-DD2B-B44C-A4DC-4FF1478C7E27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Mixed, continental shelf, seasonal &amp; diel migrant spp.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357736C9-C18F-1641-9097-9AEF8E497333}" type="parTrans" cxnId="{6BCEBCA8-F4F3-7E41-998E-3B01428A27DA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25639F25-F2E6-434B-B304-E568FC44EF2E}" type="sibTrans" cxnId="{6BCEBCA8-F4F3-7E41-998E-3B01428A27DA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F6239469-728F-5642-A54A-264A01DB65F9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Juvenile, coast &amp; shelf seasonal &amp; non-diel spp.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D8718DA8-3CBF-1A47-AEF9-42141130A77E}" type="parTrans" cxnId="{706F7196-E124-4246-BEEB-BA64B5E98643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39339D25-D6FE-C446-8C35-B1647F375410}" type="sibTrans" cxnId="{706F7196-E124-4246-BEEB-BA64B5E98643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4FD9B000-D2DE-404E-A978-381978F2CC37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5.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offshore, mesopelagic, seasonal &amp; diel spp.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5260FA1C-8C49-6543-BB99-39702DAAD7A1}" type="parTrans" cxnId="{D572CF03-A969-5A40-84E2-D899FB6CC009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6DAEC089-984F-B346-A815-85115B1D3B5F}" type="sibTrans" cxnId="{D572CF03-A969-5A40-84E2-D899FB6CC009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DAA1FB88-274B-5142-93E5-BF6F41F5A361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 coastal &amp; shelf, non-seasonal &amp; non-diel spp.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EB31E503-0797-D54A-930F-79936B9C34F4}" type="parTrans" cxnId="{ABDA7250-7563-384B-9FB0-65137169264F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5685CBDA-FCF7-4B4C-BC69-C1E0A03224D2}" type="sibTrans" cxnId="{ABDA7250-7563-384B-9FB0-65137169264F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1E061C34-34D6-1E4C-925D-1E14AFE925A5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6.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 to coastal, epipelagic, seasonal &amp; diel spp. 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DBA00AAE-57E6-F24F-AA02-18BB4613F991}" type="sibTrans" cxnId="{6AFF57F1-FED3-A44D-992B-0DD7CF15AD23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2D542AA7-BFCC-2D44-A760-469BF9B9B2ED}" type="parTrans" cxnId="{6AFF57F1-FED3-A44D-992B-0DD7CF15AD23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48215840-C61E-A74D-8E82-994101A6B377}" type="pres">
      <dgm:prSet presAssocID="{46685573-CDC8-C44A-BA07-0C0CA555A340}" presName="linearFlow" presStyleCnt="0">
        <dgm:presLayoutVars>
          <dgm:dir/>
          <dgm:resizeHandles val="exact"/>
        </dgm:presLayoutVars>
      </dgm:prSet>
      <dgm:spPr/>
    </dgm:pt>
    <dgm:pt modelId="{95A2FAD5-F889-9A48-97C2-0F1CA9226E4F}" type="pres">
      <dgm:prSet presAssocID="{2D12799E-DDD2-3948-9D4B-0E9C0086034E}" presName="composite" presStyleCnt="0"/>
      <dgm:spPr/>
    </dgm:pt>
    <dgm:pt modelId="{9167FBE1-DCC8-B54F-BC5B-648BCB9D9A60}" type="pres">
      <dgm:prSet presAssocID="{2D12799E-DDD2-3948-9D4B-0E9C0086034E}" presName="imgShp" presStyleLbl="fgImgPlace1" presStyleIdx="0" presStyleCnt="7"/>
      <dgm:spPr/>
    </dgm:pt>
    <dgm:pt modelId="{0E32D339-BA02-B940-9AEC-0178878ABA05}" type="pres">
      <dgm:prSet presAssocID="{2D12799E-DDD2-3948-9D4B-0E9C0086034E}" presName="txShp" presStyleLbl="node1" presStyleIdx="0" presStyleCnt="7">
        <dgm:presLayoutVars>
          <dgm:bulletEnabled val="1"/>
        </dgm:presLayoutVars>
      </dgm:prSet>
      <dgm:spPr/>
    </dgm:pt>
    <dgm:pt modelId="{9A126317-69E9-0245-826B-DB0E004A3E47}" type="pres">
      <dgm:prSet presAssocID="{5D68B7DF-4E04-2E40-B5CF-604F93A9E261}" presName="spacing" presStyleCnt="0"/>
      <dgm:spPr/>
    </dgm:pt>
    <dgm:pt modelId="{A225A3DD-F94F-714A-AE4F-C9DA324AA49C}" type="pres">
      <dgm:prSet presAssocID="{5A7D129D-4601-1E40-B648-30CB24B694B5}" presName="composite" presStyleCnt="0"/>
      <dgm:spPr/>
    </dgm:pt>
    <dgm:pt modelId="{1E5EDB90-6D38-6441-BF1F-1BFD9A80F428}" type="pres">
      <dgm:prSet presAssocID="{5A7D129D-4601-1E40-B648-30CB24B694B5}" presName="imgShp" presStyleLbl="fgImgPlace1" presStyleIdx="1" presStyleCnt="7"/>
      <dgm:spPr/>
    </dgm:pt>
    <dgm:pt modelId="{9916C96C-0D15-CD42-A42A-4746642A17EE}" type="pres">
      <dgm:prSet presAssocID="{5A7D129D-4601-1E40-B648-30CB24B694B5}" presName="txShp" presStyleLbl="node1" presStyleIdx="1" presStyleCnt="7">
        <dgm:presLayoutVars>
          <dgm:bulletEnabled val="1"/>
        </dgm:presLayoutVars>
      </dgm:prSet>
      <dgm:spPr/>
    </dgm:pt>
    <dgm:pt modelId="{0AAF10ED-670A-A64E-B5E1-548500210944}" type="pres">
      <dgm:prSet presAssocID="{10433BEE-5DE6-8A4B-8168-46C60AB079F7}" presName="spacing" presStyleCnt="0"/>
      <dgm:spPr/>
    </dgm:pt>
    <dgm:pt modelId="{D238C9DB-62F9-7544-BE5C-5B1C7D4A419C}" type="pres">
      <dgm:prSet presAssocID="{F283E04E-DD2B-B44C-A4DC-4FF1478C7E27}" presName="composite" presStyleCnt="0"/>
      <dgm:spPr/>
    </dgm:pt>
    <dgm:pt modelId="{C3ABA010-C46B-5B49-AEDC-5BFBDA48102D}" type="pres">
      <dgm:prSet presAssocID="{F283E04E-DD2B-B44C-A4DC-4FF1478C7E27}" presName="imgShp" presStyleLbl="fgImgPlace1" presStyleIdx="2" presStyleCnt="7"/>
      <dgm:spPr/>
    </dgm:pt>
    <dgm:pt modelId="{2FF0FDA4-E171-0748-81EF-014BB25A6497}" type="pres">
      <dgm:prSet presAssocID="{F283E04E-DD2B-B44C-A4DC-4FF1478C7E27}" presName="txShp" presStyleLbl="node1" presStyleIdx="2" presStyleCnt="7">
        <dgm:presLayoutVars>
          <dgm:bulletEnabled val="1"/>
        </dgm:presLayoutVars>
      </dgm:prSet>
      <dgm:spPr/>
    </dgm:pt>
    <dgm:pt modelId="{1A05F3D8-6FC8-AA48-84EB-7496E75627D0}" type="pres">
      <dgm:prSet presAssocID="{25639F25-F2E6-434B-B304-E568FC44EF2E}" presName="spacing" presStyleCnt="0"/>
      <dgm:spPr/>
    </dgm:pt>
    <dgm:pt modelId="{0F623114-E0A3-BC48-BB60-C9EEC81A71A6}" type="pres">
      <dgm:prSet presAssocID="{F6239469-728F-5642-A54A-264A01DB65F9}" presName="composite" presStyleCnt="0"/>
      <dgm:spPr/>
    </dgm:pt>
    <dgm:pt modelId="{EC956C70-1C50-AE40-A8C8-A8148765173A}" type="pres">
      <dgm:prSet presAssocID="{F6239469-728F-5642-A54A-264A01DB65F9}" presName="imgShp" presStyleLbl="fgImgPlace1" presStyleIdx="3" presStyleCnt="7"/>
      <dgm:spPr/>
    </dgm:pt>
    <dgm:pt modelId="{5FD253E4-0DAC-AC4F-B6E4-F36E0F8D66BC}" type="pres">
      <dgm:prSet presAssocID="{F6239469-728F-5642-A54A-264A01DB65F9}" presName="txShp" presStyleLbl="node1" presStyleIdx="3" presStyleCnt="7">
        <dgm:presLayoutVars>
          <dgm:bulletEnabled val="1"/>
        </dgm:presLayoutVars>
      </dgm:prSet>
      <dgm:spPr/>
    </dgm:pt>
    <dgm:pt modelId="{B5AC66EF-1CE7-6C41-9CC4-021C2FCE4140}" type="pres">
      <dgm:prSet presAssocID="{39339D25-D6FE-C446-8C35-B1647F375410}" presName="spacing" presStyleCnt="0"/>
      <dgm:spPr/>
    </dgm:pt>
    <dgm:pt modelId="{11C9A236-FE37-AE4E-914C-18F62E055C2B}" type="pres">
      <dgm:prSet presAssocID="{4FD9B000-D2DE-404E-A978-381978F2CC37}" presName="composite" presStyleCnt="0"/>
      <dgm:spPr/>
    </dgm:pt>
    <dgm:pt modelId="{78964CA4-2799-7541-8FB8-2983597960ED}" type="pres">
      <dgm:prSet presAssocID="{4FD9B000-D2DE-404E-A978-381978F2CC37}" presName="imgShp" presStyleLbl="fgImgPlace1" presStyleIdx="4" presStyleCnt="7"/>
      <dgm:spPr/>
    </dgm:pt>
    <dgm:pt modelId="{9CF4B699-2EB4-6147-8BE1-233A4184E98C}" type="pres">
      <dgm:prSet presAssocID="{4FD9B000-D2DE-404E-A978-381978F2CC37}" presName="txShp" presStyleLbl="node1" presStyleIdx="4" presStyleCnt="7">
        <dgm:presLayoutVars>
          <dgm:bulletEnabled val="1"/>
        </dgm:presLayoutVars>
      </dgm:prSet>
      <dgm:spPr/>
    </dgm:pt>
    <dgm:pt modelId="{C00333F0-3155-4146-8910-960B325259BF}" type="pres">
      <dgm:prSet presAssocID="{6DAEC089-984F-B346-A815-85115B1D3B5F}" presName="spacing" presStyleCnt="0"/>
      <dgm:spPr/>
    </dgm:pt>
    <dgm:pt modelId="{5F4F556E-B788-7646-B0D4-47169DE0C33F}" type="pres">
      <dgm:prSet presAssocID="{1E061C34-34D6-1E4C-925D-1E14AFE925A5}" presName="composite" presStyleCnt="0"/>
      <dgm:spPr/>
    </dgm:pt>
    <dgm:pt modelId="{8BDACCC6-BCE6-F14F-AE20-B5D02B227737}" type="pres">
      <dgm:prSet presAssocID="{1E061C34-34D6-1E4C-925D-1E14AFE925A5}" presName="imgShp" presStyleLbl="fgImgPlace1" presStyleIdx="5" presStyleCnt="7"/>
      <dgm:spPr/>
    </dgm:pt>
    <dgm:pt modelId="{AB43990C-8A82-A04A-9174-321C26B5D5F9}" type="pres">
      <dgm:prSet presAssocID="{1E061C34-34D6-1E4C-925D-1E14AFE925A5}" presName="txShp" presStyleLbl="node1" presStyleIdx="5" presStyleCnt="7">
        <dgm:presLayoutVars>
          <dgm:bulletEnabled val="1"/>
        </dgm:presLayoutVars>
      </dgm:prSet>
      <dgm:spPr/>
    </dgm:pt>
    <dgm:pt modelId="{3B7F7DC8-F44E-F94F-903A-060FF6194B98}" type="pres">
      <dgm:prSet presAssocID="{DBA00AAE-57E6-F24F-AA02-18BB4613F991}" presName="spacing" presStyleCnt="0"/>
      <dgm:spPr/>
    </dgm:pt>
    <dgm:pt modelId="{144A282B-23AF-0C43-900D-744C56B60706}" type="pres">
      <dgm:prSet presAssocID="{DAA1FB88-274B-5142-93E5-BF6F41F5A361}" presName="composite" presStyleCnt="0"/>
      <dgm:spPr/>
    </dgm:pt>
    <dgm:pt modelId="{D764A513-540D-B842-BCB6-1DF900FEC060}" type="pres">
      <dgm:prSet presAssocID="{DAA1FB88-274B-5142-93E5-BF6F41F5A361}" presName="imgShp" presStyleLbl="fgImgPlace1" presStyleIdx="6" presStyleCnt="7"/>
      <dgm:spPr/>
    </dgm:pt>
    <dgm:pt modelId="{029A8E60-196B-0D41-A025-FB5D3FB72F74}" type="pres">
      <dgm:prSet presAssocID="{DAA1FB88-274B-5142-93E5-BF6F41F5A361}" presName="txShp" presStyleLbl="node1" presStyleIdx="6" presStyleCnt="7">
        <dgm:presLayoutVars>
          <dgm:bulletEnabled val="1"/>
        </dgm:presLayoutVars>
      </dgm:prSet>
      <dgm:spPr/>
    </dgm:pt>
  </dgm:ptLst>
  <dgm:cxnLst>
    <dgm:cxn modelId="{D572CF03-A969-5A40-84E2-D899FB6CC009}" srcId="{46685573-CDC8-C44A-BA07-0C0CA555A340}" destId="{4FD9B000-D2DE-404E-A978-381978F2CC37}" srcOrd="4" destOrd="0" parTransId="{5260FA1C-8C49-6543-BB99-39702DAAD7A1}" sibTransId="{6DAEC089-984F-B346-A815-85115B1D3B5F}"/>
    <dgm:cxn modelId="{CA62C30E-DBF4-C641-AA9F-A5B2469AAD39}" type="presOf" srcId="{4FD9B000-D2DE-404E-A978-381978F2CC37}" destId="{9CF4B699-2EB4-6147-8BE1-233A4184E98C}" srcOrd="0" destOrd="0" presId="urn:microsoft.com/office/officeart/2005/8/layout/vList3"/>
    <dgm:cxn modelId="{8BECFE0F-9B00-D846-AA78-F67CD0CCEA15}" srcId="{46685573-CDC8-C44A-BA07-0C0CA555A340}" destId="{2D12799E-DDD2-3948-9D4B-0E9C0086034E}" srcOrd="0" destOrd="0" parTransId="{0DE75096-FAFC-BE43-8CCC-C7206DA41C49}" sibTransId="{5D68B7DF-4E04-2E40-B5CF-604F93A9E261}"/>
    <dgm:cxn modelId="{9B587F13-A5E6-FB47-8455-0FF80F2D4756}" type="presOf" srcId="{46685573-CDC8-C44A-BA07-0C0CA555A340}" destId="{48215840-C61E-A74D-8E82-994101A6B377}" srcOrd="0" destOrd="0" presId="urn:microsoft.com/office/officeart/2005/8/layout/vList3"/>
    <dgm:cxn modelId="{3E22FB21-A6F9-1348-8159-994FA586C27C}" srcId="{46685573-CDC8-C44A-BA07-0C0CA555A340}" destId="{5A7D129D-4601-1E40-B648-30CB24B694B5}" srcOrd="1" destOrd="0" parTransId="{591F6B92-1981-6B4E-AC12-373AD0D8F55F}" sibTransId="{10433BEE-5DE6-8A4B-8168-46C60AB079F7}"/>
    <dgm:cxn modelId="{8EDC632E-CBDD-D441-AC2F-B4C8C9E3DDF4}" type="presOf" srcId="{F283E04E-DD2B-B44C-A4DC-4FF1478C7E27}" destId="{2FF0FDA4-E171-0748-81EF-014BB25A6497}" srcOrd="0" destOrd="0" presId="urn:microsoft.com/office/officeart/2005/8/layout/vList3"/>
    <dgm:cxn modelId="{ABDA7250-7563-384B-9FB0-65137169264F}" srcId="{46685573-CDC8-C44A-BA07-0C0CA555A340}" destId="{DAA1FB88-274B-5142-93E5-BF6F41F5A361}" srcOrd="6" destOrd="0" parTransId="{EB31E503-0797-D54A-930F-79936B9C34F4}" sibTransId="{5685CBDA-FCF7-4B4C-BC69-C1E0A03224D2}"/>
    <dgm:cxn modelId="{B1C1756C-C6D8-E04B-87D1-2906BD50AF40}" type="presOf" srcId="{2D12799E-DDD2-3948-9D4B-0E9C0086034E}" destId="{0E32D339-BA02-B940-9AEC-0178878ABA05}" srcOrd="0" destOrd="0" presId="urn:microsoft.com/office/officeart/2005/8/layout/vList3"/>
    <dgm:cxn modelId="{706F7196-E124-4246-BEEB-BA64B5E98643}" srcId="{46685573-CDC8-C44A-BA07-0C0CA555A340}" destId="{F6239469-728F-5642-A54A-264A01DB65F9}" srcOrd="3" destOrd="0" parTransId="{D8718DA8-3CBF-1A47-AEF9-42141130A77E}" sibTransId="{39339D25-D6FE-C446-8C35-B1647F375410}"/>
    <dgm:cxn modelId="{E97008A5-8301-FE42-A348-588F1FC233EC}" type="presOf" srcId="{DAA1FB88-274B-5142-93E5-BF6F41F5A361}" destId="{029A8E60-196B-0D41-A025-FB5D3FB72F74}" srcOrd="0" destOrd="0" presId="urn:microsoft.com/office/officeart/2005/8/layout/vList3"/>
    <dgm:cxn modelId="{6BCEBCA8-F4F3-7E41-998E-3B01428A27DA}" srcId="{46685573-CDC8-C44A-BA07-0C0CA555A340}" destId="{F283E04E-DD2B-B44C-A4DC-4FF1478C7E27}" srcOrd="2" destOrd="0" parTransId="{357736C9-C18F-1641-9097-9AEF8E497333}" sibTransId="{25639F25-F2E6-434B-B304-E568FC44EF2E}"/>
    <dgm:cxn modelId="{E45A31AD-2B0F-1648-9618-FFC2C825EC2F}" type="presOf" srcId="{F6239469-728F-5642-A54A-264A01DB65F9}" destId="{5FD253E4-0DAC-AC4F-B6E4-F36E0F8D66BC}" srcOrd="0" destOrd="0" presId="urn:microsoft.com/office/officeart/2005/8/layout/vList3"/>
    <dgm:cxn modelId="{4E6BE3CD-D7B5-5D46-9BFD-FF025526A4F7}" type="presOf" srcId="{1E061C34-34D6-1E4C-925D-1E14AFE925A5}" destId="{AB43990C-8A82-A04A-9174-321C26B5D5F9}" srcOrd="0" destOrd="0" presId="urn:microsoft.com/office/officeart/2005/8/layout/vList3"/>
    <dgm:cxn modelId="{E1EB24F1-6FF9-774A-9E24-2E1A2BBD375D}" type="presOf" srcId="{5A7D129D-4601-1E40-B648-30CB24B694B5}" destId="{9916C96C-0D15-CD42-A42A-4746642A17EE}" srcOrd="0" destOrd="0" presId="urn:microsoft.com/office/officeart/2005/8/layout/vList3"/>
    <dgm:cxn modelId="{6AFF57F1-FED3-A44D-992B-0DD7CF15AD23}" srcId="{46685573-CDC8-C44A-BA07-0C0CA555A340}" destId="{1E061C34-34D6-1E4C-925D-1E14AFE925A5}" srcOrd="5" destOrd="0" parTransId="{2D542AA7-BFCC-2D44-A760-469BF9B9B2ED}" sibTransId="{DBA00AAE-57E6-F24F-AA02-18BB4613F991}"/>
    <dgm:cxn modelId="{604E3BD4-A22D-7148-8BF7-2294E9030F27}" type="presParOf" srcId="{48215840-C61E-A74D-8E82-994101A6B377}" destId="{95A2FAD5-F889-9A48-97C2-0F1CA9226E4F}" srcOrd="0" destOrd="0" presId="urn:microsoft.com/office/officeart/2005/8/layout/vList3"/>
    <dgm:cxn modelId="{9C77FE65-C762-6740-8B45-2E22B91FE99E}" type="presParOf" srcId="{95A2FAD5-F889-9A48-97C2-0F1CA9226E4F}" destId="{9167FBE1-DCC8-B54F-BC5B-648BCB9D9A60}" srcOrd="0" destOrd="0" presId="urn:microsoft.com/office/officeart/2005/8/layout/vList3"/>
    <dgm:cxn modelId="{DB9BE93A-EE5B-5B48-9316-3DA95427C6E2}" type="presParOf" srcId="{95A2FAD5-F889-9A48-97C2-0F1CA9226E4F}" destId="{0E32D339-BA02-B940-9AEC-0178878ABA05}" srcOrd="1" destOrd="0" presId="urn:microsoft.com/office/officeart/2005/8/layout/vList3"/>
    <dgm:cxn modelId="{6BDB7BD2-A324-8F44-9946-35C4635E1CFB}" type="presParOf" srcId="{48215840-C61E-A74D-8E82-994101A6B377}" destId="{9A126317-69E9-0245-826B-DB0E004A3E47}" srcOrd="1" destOrd="0" presId="urn:microsoft.com/office/officeart/2005/8/layout/vList3"/>
    <dgm:cxn modelId="{EFA2C51C-35C8-FA4A-9CEA-20C90E579CC5}" type="presParOf" srcId="{48215840-C61E-A74D-8E82-994101A6B377}" destId="{A225A3DD-F94F-714A-AE4F-C9DA324AA49C}" srcOrd="2" destOrd="0" presId="urn:microsoft.com/office/officeart/2005/8/layout/vList3"/>
    <dgm:cxn modelId="{E6976467-1134-6F49-9B07-A0DBEB04A1B5}" type="presParOf" srcId="{A225A3DD-F94F-714A-AE4F-C9DA324AA49C}" destId="{1E5EDB90-6D38-6441-BF1F-1BFD9A80F428}" srcOrd="0" destOrd="0" presId="urn:microsoft.com/office/officeart/2005/8/layout/vList3"/>
    <dgm:cxn modelId="{62C2B184-5984-3047-ABBF-8E5B1FCB51C9}" type="presParOf" srcId="{A225A3DD-F94F-714A-AE4F-C9DA324AA49C}" destId="{9916C96C-0D15-CD42-A42A-4746642A17EE}" srcOrd="1" destOrd="0" presId="urn:microsoft.com/office/officeart/2005/8/layout/vList3"/>
    <dgm:cxn modelId="{136C57E9-AEB2-5D41-9699-D7406062F5D4}" type="presParOf" srcId="{48215840-C61E-A74D-8E82-994101A6B377}" destId="{0AAF10ED-670A-A64E-B5E1-548500210944}" srcOrd="3" destOrd="0" presId="urn:microsoft.com/office/officeart/2005/8/layout/vList3"/>
    <dgm:cxn modelId="{BE29C5CA-1766-5E45-85F9-17373C639B35}" type="presParOf" srcId="{48215840-C61E-A74D-8E82-994101A6B377}" destId="{D238C9DB-62F9-7544-BE5C-5B1C7D4A419C}" srcOrd="4" destOrd="0" presId="urn:microsoft.com/office/officeart/2005/8/layout/vList3"/>
    <dgm:cxn modelId="{6B3DD455-B5D4-4645-8F5F-1B15B0B10564}" type="presParOf" srcId="{D238C9DB-62F9-7544-BE5C-5B1C7D4A419C}" destId="{C3ABA010-C46B-5B49-AEDC-5BFBDA48102D}" srcOrd="0" destOrd="0" presId="urn:microsoft.com/office/officeart/2005/8/layout/vList3"/>
    <dgm:cxn modelId="{200B08FF-75AE-3D49-953C-B85D31FF3FBD}" type="presParOf" srcId="{D238C9DB-62F9-7544-BE5C-5B1C7D4A419C}" destId="{2FF0FDA4-E171-0748-81EF-014BB25A6497}" srcOrd="1" destOrd="0" presId="urn:microsoft.com/office/officeart/2005/8/layout/vList3"/>
    <dgm:cxn modelId="{A1225490-1ECF-234C-B14D-4983C10F2D75}" type="presParOf" srcId="{48215840-C61E-A74D-8E82-994101A6B377}" destId="{1A05F3D8-6FC8-AA48-84EB-7496E75627D0}" srcOrd="5" destOrd="0" presId="urn:microsoft.com/office/officeart/2005/8/layout/vList3"/>
    <dgm:cxn modelId="{DA7FB9B0-CA66-BB42-BBB8-1342BBF9036B}" type="presParOf" srcId="{48215840-C61E-A74D-8E82-994101A6B377}" destId="{0F623114-E0A3-BC48-BB60-C9EEC81A71A6}" srcOrd="6" destOrd="0" presId="urn:microsoft.com/office/officeart/2005/8/layout/vList3"/>
    <dgm:cxn modelId="{46A683D6-52BD-D940-8FD9-FEC526DD82F7}" type="presParOf" srcId="{0F623114-E0A3-BC48-BB60-C9EEC81A71A6}" destId="{EC956C70-1C50-AE40-A8C8-A8148765173A}" srcOrd="0" destOrd="0" presId="urn:microsoft.com/office/officeart/2005/8/layout/vList3"/>
    <dgm:cxn modelId="{F40F50F8-9962-6E44-825A-21FBA6BC2EF7}" type="presParOf" srcId="{0F623114-E0A3-BC48-BB60-C9EEC81A71A6}" destId="{5FD253E4-0DAC-AC4F-B6E4-F36E0F8D66BC}" srcOrd="1" destOrd="0" presId="urn:microsoft.com/office/officeart/2005/8/layout/vList3"/>
    <dgm:cxn modelId="{C7FAAC4A-A2D2-B34F-B587-1277E8FD258A}" type="presParOf" srcId="{48215840-C61E-A74D-8E82-994101A6B377}" destId="{B5AC66EF-1CE7-6C41-9CC4-021C2FCE4140}" srcOrd="7" destOrd="0" presId="urn:microsoft.com/office/officeart/2005/8/layout/vList3"/>
    <dgm:cxn modelId="{906171A1-47F1-FA41-857E-15AE12C1EB08}" type="presParOf" srcId="{48215840-C61E-A74D-8E82-994101A6B377}" destId="{11C9A236-FE37-AE4E-914C-18F62E055C2B}" srcOrd="8" destOrd="0" presId="urn:microsoft.com/office/officeart/2005/8/layout/vList3"/>
    <dgm:cxn modelId="{CD40098C-6960-D445-AC51-7E97C5B65AE6}" type="presParOf" srcId="{11C9A236-FE37-AE4E-914C-18F62E055C2B}" destId="{78964CA4-2799-7541-8FB8-2983597960ED}" srcOrd="0" destOrd="0" presId="urn:microsoft.com/office/officeart/2005/8/layout/vList3"/>
    <dgm:cxn modelId="{67D8AA78-47BA-0A4A-832A-6C7BF0E7472D}" type="presParOf" srcId="{11C9A236-FE37-AE4E-914C-18F62E055C2B}" destId="{9CF4B699-2EB4-6147-8BE1-233A4184E98C}" srcOrd="1" destOrd="0" presId="urn:microsoft.com/office/officeart/2005/8/layout/vList3"/>
    <dgm:cxn modelId="{A8DA481E-8255-8044-BA25-DE7996FB3EA8}" type="presParOf" srcId="{48215840-C61E-A74D-8E82-994101A6B377}" destId="{C00333F0-3155-4146-8910-960B325259BF}" srcOrd="9" destOrd="0" presId="urn:microsoft.com/office/officeart/2005/8/layout/vList3"/>
    <dgm:cxn modelId="{C208FC4E-F883-C548-BE64-3328155A12E1}" type="presParOf" srcId="{48215840-C61E-A74D-8E82-994101A6B377}" destId="{5F4F556E-B788-7646-B0D4-47169DE0C33F}" srcOrd="10" destOrd="0" presId="urn:microsoft.com/office/officeart/2005/8/layout/vList3"/>
    <dgm:cxn modelId="{EB5D6E22-95AE-CB44-A77E-82860A4F09CD}" type="presParOf" srcId="{5F4F556E-B788-7646-B0D4-47169DE0C33F}" destId="{8BDACCC6-BCE6-F14F-AE20-B5D02B227737}" srcOrd="0" destOrd="0" presId="urn:microsoft.com/office/officeart/2005/8/layout/vList3"/>
    <dgm:cxn modelId="{FAA09294-214B-EE48-B24C-BE66EEA4CD95}" type="presParOf" srcId="{5F4F556E-B788-7646-B0D4-47169DE0C33F}" destId="{AB43990C-8A82-A04A-9174-321C26B5D5F9}" srcOrd="1" destOrd="0" presId="urn:microsoft.com/office/officeart/2005/8/layout/vList3"/>
    <dgm:cxn modelId="{A5DB07CA-F6C3-B544-A1A6-EFAF7E8653A3}" type="presParOf" srcId="{48215840-C61E-A74D-8E82-994101A6B377}" destId="{3B7F7DC8-F44E-F94F-903A-060FF6194B98}" srcOrd="11" destOrd="0" presId="urn:microsoft.com/office/officeart/2005/8/layout/vList3"/>
    <dgm:cxn modelId="{804FBC2D-F3A7-8240-B45D-1C06A3AB7F61}" type="presParOf" srcId="{48215840-C61E-A74D-8E82-994101A6B377}" destId="{144A282B-23AF-0C43-900D-744C56B60706}" srcOrd="12" destOrd="0" presId="urn:microsoft.com/office/officeart/2005/8/layout/vList3"/>
    <dgm:cxn modelId="{786FC3F1-DF4A-9F46-B652-5B7A511EBFDE}" type="presParOf" srcId="{144A282B-23AF-0C43-900D-744C56B60706}" destId="{D764A513-540D-B842-BCB6-1DF900FEC060}" srcOrd="0" destOrd="0" presId="urn:microsoft.com/office/officeart/2005/8/layout/vList3"/>
    <dgm:cxn modelId="{AE545ECA-C677-054C-8834-CC594C5DBAF5}" type="presParOf" srcId="{144A282B-23AF-0C43-900D-744C56B60706}" destId="{029A8E60-196B-0D41-A025-FB5D3FB72F74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6685573-CDC8-C44A-BA07-0C0CA555A340}" type="doc">
      <dgm:prSet loTypeId="urn:microsoft.com/office/officeart/2008/layout/VerticalCurvedList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2D12799E-DDD2-3948-9D4B-0E9C0086034E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Adult, offshore mesopelagic, seasonal &amp; diel migrant spp. (31) 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0DE75096-FAFC-BE43-8CCC-C7206DA41C49}" type="parTrans" cxnId="{8BECFE0F-9B00-D846-AA78-F67CD0CCEA15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D68B7DF-4E04-2E40-B5CF-604F93A9E261}" type="sibTrans" cxnId="{8BECFE0F-9B00-D846-AA78-F67CD0CCEA15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A7D129D-4601-1E40-B648-30CB24B694B5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Adult, mostly offshore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, non-seasonal &amp; diel migrant spp.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(21)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591F6B92-1981-6B4E-AC12-373AD0D8F55F}" type="parTrans" cxnId="{3E22FB21-A6F9-1348-8159-994FA586C27C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10433BEE-5DE6-8A4B-8168-46C60AB079F7}" type="sibTrans" cxnId="{3E22FB21-A6F9-1348-8159-994FA586C27C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F283E04E-DD2B-B44C-A4DC-4FF1478C7E27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 age,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continental shelf, seasonal &amp; diel migrant spp. (27)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357736C9-C18F-1641-9097-9AEF8E497333}" type="parTrans" cxnId="{6BCEBCA8-F4F3-7E41-998E-3B01428A27DA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25639F25-F2E6-434B-B304-E568FC44EF2E}" type="sibTrans" cxnId="{6BCEBCA8-F4F3-7E41-998E-3B01428A27DA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F6239469-728F-5642-A54A-264A01DB65F9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 age,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offshore to coastal, epipelagic,  seasonal &amp; non-diel migrant spp. (22)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D8718DA8-3CBF-1A47-AEF9-42141130A77E}" type="parTrans" cxnId="{706F7196-E124-4246-BEEB-BA64B5E9864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39339D25-D6FE-C446-8C35-B1647F375410}" type="sibTrans" cxnId="{706F7196-E124-4246-BEEB-BA64B5E9864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4FD9B000-D2DE-404E-A978-381978F2CC37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5. Juvenile, offshore mesopelagic, seasonal &amp; diel migrant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spp. (8)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5260FA1C-8C49-6543-BB99-39702DAAD7A1}" type="parTrans" cxnId="{D572CF03-A969-5A40-84E2-D899FB6CC009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6DAEC089-984F-B346-A815-85115B1D3B5F}" type="sibTrans" cxnId="{D572CF03-A969-5A40-84E2-D899FB6CC009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DAA1FB88-274B-5142-93E5-BF6F41F5A361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Juvenile, offshore to coastal, epipelagic, seasonal &amp; diel migrant spp. (21)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EB31E503-0797-D54A-930F-79936B9C34F4}" type="parTrans" cxnId="{ABDA7250-7563-384B-9FB0-65137169264F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685CBDA-FCF7-4B4C-BC69-C1E0A03224D2}" type="sibTrans" cxnId="{ABDA7250-7563-384B-9FB0-65137169264F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1E061C34-34D6-1E4C-925D-1E14AFE925A5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6. Juvenile, offshore, mixed-water column, non-seasonal &amp;diel migrant spp. (28)</a:t>
          </a:r>
        </a:p>
      </dgm:t>
    </dgm:pt>
    <dgm:pt modelId="{DBA00AAE-57E6-F24F-AA02-18BB4613F991}" type="sibTrans" cxnId="{6AFF57F1-FED3-A44D-992B-0DD7CF15AD2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2D542AA7-BFCC-2D44-A760-469BF9B9B2ED}" type="parTrans" cxnId="{6AFF57F1-FED3-A44D-992B-0DD7CF15AD2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38DAC552-79A0-5D4A-8082-D42F9E9DADF5}" type="pres">
      <dgm:prSet presAssocID="{46685573-CDC8-C44A-BA07-0C0CA555A340}" presName="Name0" presStyleCnt="0">
        <dgm:presLayoutVars>
          <dgm:chMax val="7"/>
          <dgm:chPref val="7"/>
          <dgm:dir/>
        </dgm:presLayoutVars>
      </dgm:prSet>
      <dgm:spPr/>
    </dgm:pt>
    <dgm:pt modelId="{43E9324E-1867-6845-AA24-CB2B516A12DA}" type="pres">
      <dgm:prSet presAssocID="{46685573-CDC8-C44A-BA07-0C0CA555A340}" presName="Name1" presStyleCnt="0"/>
      <dgm:spPr/>
    </dgm:pt>
    <dgm:pt modelId="{6FE85B71-D8CF-D24F-8F53-FADB7B18E845}" type="pres">
      <dgm:prSet presAssocID="{46685573-CDC8-C44A-BA07-0C0CA555A340}" presName="cycle" presStyleCnt="0"/>
      <dgm:spPr/>
    </dgm:pt>
    <dgm:pt modelId="{4CE0CAAC-546B-1A41-A710-C8F9C4709AF7}" type="pres">
      <dgm:prSet presAssocID="{46685573-CDC8-C44A-BA07-0C0CA555A340}" presName="srcNode" presStyleLbl="node1" presStyleIdx="0" presStyleCnt="7"/>
      <dgm:spPr/>
    </dgm:pt>
    <dgm:pt modelId="{F207B7BA-BD38-114C-B3D9-5A27D1BC8139}" type="pres">
      <dgm:prSet presAssocID="{46685573-CDC8-C44A-BA07-0C0CA555A340}" presName="conn" presStyleLbl="parChTrans1D2" presStyleIdx="0" presStyleCnt="1"/>
      <dgm:spPr/>
    </dgm:pt>
    <dgm:pt modelId="{AADFB394-5EEE-7943-8DC8-F293C84CAB11}" type="pres">
      <dgm:prSet presAssocID="{46685573-CDC8-C44A-BA07-0C0CA555A340}" presName="extraNode" presStyleLbl="node1" presStyleIdx="0" presStyleCnt="7"/>
      <dgm:spPr/>
    </dgm:pt>
    <dgm:pt modelId="{B2A43D2C-888D-5B4A-A67C-7C4AAC9AE9D3}" type="pres">
      <dgm:prSet presAssocID="{46685573-CDC8-C44A-BA07-0C0CA555A340}" presName="dstNode" presStyleLbl="node1" presStyleIdx="0" presStyleCnt="7"/>
      <dgm:spPr/>
    </dgm:pt>
    <dgm:pt modelId="{72F0C350-D079-2A49-93F9-2AA51D2E612F}" type="pres">
      <dgm:prSet presAssocID="{2D12799E-DDD2-3948-9D4B-0E9C0086034E}" presName="text_1" presStyleLbl="node1" presStyleIdx="0" presStyleCnt="7">
        <dgm:presLayoutVars>
          <dgm:bulletEnabled val="1"/>
        </dgm:presLayoutVars>
      </dgm:prSet>
      <dgm:spPr/>
    </dgm:pt>
    <dgm:pt modelId="{98B067A6-FDDA-A348-A244-4C77D9C1ACA6}" type="pres">
      <dgm:prSet presAssocID="{2D12799E-DDD2-3948-9D4B-0E9C0086034E}" presName="accent_1" presStyleCnt="0"/>
      <dgm:spPr/>
    </dgm:pt>
    <dgm:pt modelId="{D40987C5-C73B-5640-9E88-1C2183180FDE}" type="pres">
      <dgm:prSet presAssocID="{2D12799E-DDD2-3948-9D4B-0E9C0086034E}" presName="accentRepeatNode" presStyleLbl="solidFgAcc1" presStyleIdx="0" presStyleCnt="7"/>
      <dgm:spPr/>
    </dgm:pt>
    <dgm:pt modelId="{18079840-D7DA-A644-9851-16ACC65A6753}" type="pres">
      <dgm:prSet presAssocID="{5A7D129D-4601-1E40-B648-30CB24B694B5}" presName="text_2" presStyleLbl="node1" presStyleIdx="1" presStyleCnt="7">
        <dgm:presLayoutVars>
          <dgm:bulletEnabled val="1"/>
        </dgm:presLayoutVars>
      </dgm:prSet>
      <dgm:spPr/>
    </dgm:pt>
    <dgm:pt modelId="{74A61983-BB68-684B-A015-13D06702C859}" type="pres">
      <dgm:prSet presAssocID="{5A7D129D-4601-1E40-B648-30CB24B694B5}" presName="accent_2" presStyleCnt="0"/>
      <dgm:spPr/>
    </dgm:pt>
    <dgm:pt modelId="{EDAF496E-D078-FB41-A610-BECB512A8A84}" type="pres">
      <dgm:prSet presAssocID="{5A7D129D-4601-1E40-B648-30CB24B694B5}" presName="accentRepeatNode" presStyleLbl="solidFgAcc1" presStyleIdx="1" presStyleCnt="7"/>
      <dgm:spPr/>
    </dgm:pt>
    <dgm:pt modelId="{F9CDE9FA-3206-3F4B-99C9-817688AC534F}" type="pres">
      <dgm:prSet presAssocID="{F283E04E-DD2B-B44C-A4DC-4FF1478C7E27}" presName="text_3" presStyleLbl="node1" presStyleIdx="2" presStyleCnt="7">
        <dgm:presLayoutVars>
          <dgm:bulletEnabled val="1"/>
        </dgm:presLayoutVars>
      </dgm:prSet>
      <dgm:spPr/>
    </dgm:pt>
    <dgm:pt modelId="{969B9E51-EA3B-DD40-9050-AD23B1FA990F}" type="pres">
      <dgm:prSet presAssocID="{F283E04E-DD2B-B44C-A4DC-4FF1478C7E27}" presName="accent_3" presStyleCnt="0"/>
      <dgm:spPr/>
    </dgm:pt>
    <dgm:pt modelId="{8274D5E1-372E-D54A-8B53-5D2F3702C873}" type="pres">
      <dgm:prSet presAssocID="{F283E04E-DD2B-B44C-A4DC-4FF1478C7E27}" presName="accentRepeatNode" presStyleLbl="solidFgAcc1" presStyleIdx="2" presStyleCnt="7"/>
      <dgm:spPr/>
    </dgm:pt>
    <dgm:pt modelId="{A22D3DE7-187D-8541-B800-369F7ACB9455}" type="pres">
      <dgm:prSet presAssocID="{F6239469-728F-5642-A54A-264A01DB65F9}" presName="text_4" presStyleLbl="node1" presStyleIdx="3" presStyleCnt="7">
        <dgm:presLayoutVars>
          <dgm:bulletEnabled val="1"/>
        </dgm:presLayoutVars>
      </dgm:prSet>
      <dgm:spPr/>
    </dgm:pt>
    <dgm:pt modelId="{77C290E9-7F51-0848-9C5B-2A94BC27156F}" type="pres">
      <dgm:prSet presAssocID="{F6239469-728F-5642-A54A-264A01DB65F9}" presName="accent_4" presStyleCnt="0"/>
      <dgm:spPr/>
    </dgm:pt>
    <dgm:pt modelId="{A1874BF6-8328-7C49-85BE-22B81CBCD6A5}" type="pres">
      <dgm:prSet presAssocID="{F6239469-728F-5642-A54A-264A01DB65F9}" presName="accentRepeatNode" presStyleLbl="solidFgAcc1" presStyleIdx="3" presStyleCnt="7"/>
      <dgm:spPr/>
    </dgm:pt>
    <dgm:pt modelId="{B107E327-4924-F347-AF88-983C26C72C0B}" type="pres">
      <dgm:prSet presAssocID="{4FD9B000-D2DE-404E-A978-381978F2CC37}" presName="text_5" presStyleLbl="node1" presStyleIdx="4" presStyleCnt="7">
        <dgm:presLayoutVars>
          <dgm:bulletEnabled val="1"/>
        </dgm:presLayoutVars>
      </dgm:prSet>
      <dgm:spPr/>
    </dgm:pt>
    <dgm:pt modelId="{A39447FD-E092-E04A-91CF-BE5290BC940F}" type="pres">
      <dgm:prSet presAssocID="{4FD9B000-D2DE-404E-A978-381978F2CC37}" presName="accent_5" presStyleCnt="0"/>
      <dgm:spPr/>
    </dgm:pt>
    <dgm:pt modelId="{5B3C6DE5-A651-4D44-9FA7-C3DD9D5D1816}" type="pres">
      <dgm:prSet presAssocID="{4FD9B000-D2DE-404E-A978-381978F2CC37}" presName="accentRepeatNode" presStyleLbl="solidFgAcc1" presStyleIdx="4" presStyleCnt="7"/>
      <dgm:spPr/>
    </dgm:pt>
    <dgm:pt modelId="{E672CFBE-082D-E54B-A14C-AA12C52A749F}" type="pres">
      <dgm:prSet presAssocID="{1E061C34-34D6-1E4C-925D-1E14AFE925A5}" presName="text_6" presStyleLbl="node1" presStyleIdx="5" presStyleCnt="7">
        <dgm:presLayoutVars>
          <dgm:bulletEnabled val="1"/>
        </dgm:presLayoutVars>
      </dgm:prSet>
      <dgm:spPr/>
    </dgm:pt>
    <dgm:pt modelId="{A7419FEC-4E68-594E-9D15-AE6895C68068}" type="pres">
      <dgm:prSet presAssocID="{1E061C34-34D6-1E4C-925D-1E14AFE925A5}" presName="accent_6" presStyleCnt="0"/>
      <dgm:spPr/>
    </dgm:pt>
    <dgm:pt modelId="{171D9C55-7364-6542-9657-926D988A63D3}" type="pres">
      <dgm:prSet presAssocID="{1E061C34-34D6-1E4C-925D-1E14AFE925A5}" presName="accentRepeatNode" presStyleLbl="solidFgAcc1" presStyleIdx="5" presStyleCnt="7"/>
      <dgm:spPr/>
    </dgm:pt>
    <dgm:pt modelId="{84A08157-02FC-8B48-BE5A-FA51866E8CC6}" type="pres">
      <dgm:prSet presAssocID="{DAA1FB88-274B-5142-93E5-BF6F41F5A361}" presName="text_7" presStyleLbl="node1" presStyleIdx="6" presStyleCnt="7">
        <dgm:presLayoutVars>
          <dgm:bulletEnabled val="1"/>
        </dgm:presLayoutVars>
      </dgm:prSet>
      <dgm:spPr/>
    </dgm:pt>
    <dgm:pt modelId="{E9D7BD5A-7DBF-DA4B-A353-854939FF054F}" type="pres">
      <dgm:prSet presAssocID="{DAA1FB88-274B-5142-93E5-BF6F41F5A361}" presName="accent_7" presStyleCnt="0"/>
      <dgm:spPr/>
    </dgm:pt>
    <dgm:pt modelId="{AA9E1016-4EFE-1240-8310-6BE28C8108A4}" type="pres">
      <dgm:prSet presAssocID="{DAA1FB88-274B-5142-93E5-BF6F41F5A361}" presName="accentRepeatNode" presStyleLbl="solidFgAcc1" presStyleIdx="6" presStyleCnt="7"/>
      <dgm:spPr/>
    </dgm:pt>
  </dgm:ptLst>
  <dgm:cxnLst>
    <dgm:cxn modelId="{D572CF03-A969-5A40-84E2-D899FB6CC009}" srcId="{46685573-CDC8-C44A-BA07-0C0CA555A340}" destId="{4FD9B000-D2DE-404E-A978-381978F2CC37}" srcOrd="4" destOrd="0" parTransId="{5260FA1C-8C49-6543-BB99-39702DAAD7A1}" sibTransId="{6DAEC089-984F-B346-A815-85115B1D3B5F}"/>
    <dgm:cxn modelId="{8BECFE0F-9B00-D846-AA78-F67CD0CCEA15}" srcId="{46685573-CDC8-C44A-BA07-0C0CA555A340}" destId="{2D12799E-DDD2-3948-9D4B-0E9C0086034E}" srcOrd="0" destOrd="0" parTransId="{0DE75096-FAFC-BE43-8CCC-C7206DA41C49}" sibTransId="{5D68B7DF-4E04-2E40-B5CF-604F93A9E261}"/>
    <dgm:cxn modelId="{3E22FB21-A6F9-1348-8159-994FA586C27C}" srcId="{46685573-CDC8-C44A-BA07-0C0CA555A340}" destId="{5A7D129D-4601-1E40-B648-30CB24B694B5}" srcOrd="1" destOrd="0" parTransId="{591F6B92-1981-6B4E-AC12-373AD0D8F55F}" sibTransId="{10433BEE-5DE6-8A4B-8168-46C60AB079F7}"/>
    <dgm:cxn modelId="{9AFF3B45-078E-6843-A50B-1A0A09DB869B}" type="presOf" srcId="{F283E04E-DD2B-B44C-A4DC-4FF1478C7E27}" destId="{F9CDE9FA-3206-3F4B-99C9-817688AC534F}" srcOrd="0" destOrd="0" presId="urn:microsoft.com/office/officeart/2008/layout/VerticalCurvedList"/>
    <dgm:cxn modelId="{477D7045-F784-7C41-81F0-BFE92A8385D2}" type="presOf" srcId="{1E061C34-34D6-1E4C-925D-1E14AFE925A5}" destId="{E672CFBE-082D-E54B-A14C-AA12C52A749F}" srcOrd="0" destOrd="0" presId="urn:microsoft.com/office/officeart/2008/layout/VerticalCurvedList"/>
    <dgm:cxn modelId="{21D5874A-93EC-F948-B4A6-3697A643682D}" type="presOf" srcId="{2D12799E-DDD2-3948-9D4B-0E9C0086034E}" destId="{72F0C350-D079-2A49-93F9-2AA51D2E612F}" srcOrd="0" destOrd="0" presId="urn:microsoft.com/office/officeart/2008/layout/VerticalCurvedList"/>
    <dgm:cxn modelId="{ABDA7250-7563-384B-9FB0-65137169264F}" srcId="{46685573-CDC8-C44A-BA07-0C0CA555A340}" destId="{DAA1FB88-274B-5142-93E5-BF6F41F5A361}" srcOrd="6" destOrd="0" parTransId="{EB31E503-0797-D54A-930F-79936B9C34F4}" sibTransId="{5685CBDA-FCF7-4B4C-BC69-C1E0A03224D2}"/>
    <dgm:cxn modelId="{706F7196-E124-4246-BEEB-BA64B5E98643}" srcId="{46685573-CDC8-C44A-BA07-0C0CA555A340}" destId="{F6239469-728F-5642-A54A-264A01DB65F9}" srcOrd="3" destOrd="0" parTransId="{D8718DA8-3CBF-1A47-AEF9-42141130A77E}" sibTransId="{39339D25-D6FE-C446-8C35-B1647F375410}"/>
    <dgm:cxn modelId="{6BCEBCA8-F4F3-7E41-998E-3B01428A27DA}" srcId="{46685573-CDC8-C44A-BA07-0C0CA555A340}" destId="{F283E04E-DD2B-B44C-A4DC-4FF1478C7E27}" srcOrd="2" destOrd="0" parTransId="{357736C9-C18F-1641-9097-9AEF8E497333}" sibTransId="{25639F25-F2E6-434B-B304-E568FC44EF2E}"/>
    <dgm:cxn modelId="{A7AB2CAC-51CB-2347-9124-BE808307F924}" type="presOf" srcId="{5D68B7DF-4E04-2E40-B5CF-604F93A9E261}" destId="{F207B7BA-BD38-114C-B3D9-5A27D1BC8139}" srcOrd="0" destOrd="0" presId="urn:microsoft.com/office/officeart/2008/layout/VerticalCurvedList"/>
    <dgm:cxn modelId="{88671BB9-5AC2-9247-BCDD-74C3D3E13072}" type="presOf" srcId="{F6239469-728F-5642-A54A-264A01DB65F9}" destId="{A22D3DE7-187D-8541-B800-369F7ACB9455}" srcOrd="0" destOrd="0" presId="urn:microsoft.com/office/officeart/2008/layout/VerticalCurvedList"/>
    <dgm:cxn modelId="{8AA134BF-B15A-C84D-9FF5-37D186A6F5F0}" type="presOf" srcId="{DAA1FB88-274B-5142-93E5-BF6F41F5A361}" destId="{84A08157-02FC-8B48-BE5A-FA51866E8CC6}" srcOrd="0" destOrd="0" presId="urn:microsoft.com/office/officeart/2008/layout/VerticalCurvedList"/>
    <dgm:cxn modelId="{260C12CF-FF6D-BA4B-A923-D2A49AB7DBF8}" type="presOf" srcId="{4FD9B000-D2DE-404E-A978-381978F2CC37}" destId="{B107E327-4924-F347-AF88-983C26C72C0B}" srcOrd="0" destOrd="0" presId="urn:microsoft.com/office/officeart/2008/layout/VerticalCurvedList"/>
    <dgm:cxn modelId="{EC986EDB-DE51-CF43-94C2-71A78BD80984}" type="presOf" srcId="{46685573-CDC8-C44A-BA07-0C0CA555A340}" destId="{38DAC552-79A0-5D4A-8082-D42F9E9DADF5}" srcOrd="0" destOrd="0" presId="urn:microsoft.com/office/officeart/2008/layout/VerticalCurvedList"/>
    <dgm:cxn modelId="{999C0BF0-90B3-0042-83C2-E87741AD6E32}" type="presOf" srcId="{5A7D129D-4601-1E40-B648-30CB24B694B5}" destId="{18079840-D7DA-A644-9851-16ACC65A6753}" srcOrd="0" destOrd="0" presId="urn:microsoft.com/office/officeart/2008/layout/VerticalCurvedList"/>
    <dgm:cxn modelId="{6AFF57F1-FED3-A44D-992B-0DD7CF15AD23}" srcId="{46685573-CDC8-C44A-BA07-0C0CA555A340}" destId="{1E061C34-34D6-1E4C-925D-1E14AFE925A5}" srcOrd="5" destOrd="0" parTransId="{2D542AA7-BFCC-2D44-A760-469BF9B9B2ED}" sibTransId="{DBA00AAE-57E6-F24F-AA02-18BB4613F991}"/>
    <dgm:cxn modelId="{D4C1E02D-E7F2-4840-94F3-8FDEBD4CD732}" type="presParOf" srcId="{38DAC552-79A0-5D4A-8082-D42F9E9DADF5}" destId="{43E9324E-1867-6845-AA24-CB2B516A12DA}" srcOrd="0" destOrd="0" presId="urn:microsoft.com/office/officeart/2008/layout/VerticalCurvedList"/>
    <dgm:cxn modelId="{474C3FB8-3461-2043-BA59-E56D786C17CE}" type="presParOf" srcId="{43E9324E-1867-6845-AA24-CB2B516A12DA}" destId="{6FE85B71-D8CF-D24F-8F53-FADB7B18E845}" srcOrd="0" destOrd="0" presId="urn:microsoft.com/office/officeart/2008/layout/VerticalCurvedList"/>
    <dgm:cxn modelId="{321ABC35-FE9E-8943-B3AD-FF48D7675E26}" type="presParOf" srcId="{6FE85B71-D8CF-D24F-8F53-FADB7B18E845}" destId="{4CE0CAAC-546B-1A41-A710-C8F9C4709AF7}" srcOrd="0" destOrd="0" presId="urn:microsoft.com/office/officeart/2008/layout/VerticalCurvedList"/>
    <dgm:cxn modelId="{89E8CD94-37B4-8C4B-BB0D-1880EF8E6C0F}" type="presParOf" srcId="{6FE85B71-D8CF-D24F-8F53-FADB7B18E845}" destId="{F207B7BA-BD38-114C-B3D9-5A27D1BC8139}" srcOrd="1" destOrd="0" presId="urn:microsoft.com/office/officeart/2008/layout/VerticalCurvedList"/>
    <dgm:cxn modelId="{6F013476-FFD4-FF4B-88D8-13FE788CA61E}" type="presParOf" srcId="{6FE85B71-D8CF-D24F-8F53-FADB7B18E845}" destId="{AADFB394-5EEE-7943-8DC8-F293C84CAB11}" srcOrd="2" destOrd="0" presId="urn:microsoft.com/office/officeart/2008/layout/VerticalCurvedList"/>
    <dgm:cxn modelId="{67084EBF-AB9D-6F4F-A11E-8175FFDC23E2}" type="presParOf" srcId="{6FE85B71-D8CF-D24F-8F53-FADB7B18E845}" destId="{B2A43D2C-888D-5B4A-A67C-7C4AAC9AE9D3}" srcOrd="3" destOrd="0" presId="urn:microsoft.com/office/officeart/2008/layout/VerticalCurvedList"/>
    <dgm:cxn modelId="{034CA360-F2E1-EB46-A52E-6AC56259C7D2}" type="presParOf" srcId="{43E9324E-1867-6845-AA24-CB2B516A12DA}" destId="{72F0C350-D079-2A49-93F9-2AA51D2E612F}" srcOrd="1" destOrd="0" presId="urn:microsoft.com/office/officeart/2008/layout/VerticalCurvedList"/>
    <dgm:cxn modelId="{C3A235F5-24B3-1246-84C0-675CC0D837A1}" type="presParOf" srcId="{43E9324E-1867-6845-AA24-CB2B516A12DA}" destId="{98B067A6-FDDA-A348-A244-4C77D9C1ACA6}" srcOrd="2" destOrd="0" presId="urn:microsoft.com/office/officeart/2008/layout/VerticalCurvedList"/>
    <dgm:cxn modelId="{EF262A53-C2B3-CC45-B19B-2F69D6970626}" type="presParOf" srcId="{98B067A6-FDDA-A348-A244-4C77D9C1ACA6}" destId="{D40987C5-C73B-5640-9E88-1C2183180FDE}" srcOrd="0" destOrd="0" presId="urn:microsoft.com/office/officeart/2008/layout/VerticalCurvedList"/>
    <dgm:cxn modelId="{7C941115-CFE8-794A-98BF-35F5A7F9F20F}" type="presParOf" srcId="{43E9324E-1867-6845-AA24-CB2B516A12DA}" destId="{18079840-D7DA-A644-9851-16ACC65A6753}" srcOrd="3" destOrd="0" presId="urn:microsoft.com/office/officeart/2008/layout/VerticalCurvedList"/>
    <dgm:cxn modelId="{A19BA5ED-F6C4-F743-9CFF-008B6D9AD3E5}" type="presParOf" srcId="{43E9324E-1867-6845-AA24-CB2B516A12DA}" destId="{74A61983-BB68-684B-A015-13D06702C859}" srcOrd="4" destOrd="0" presId="urn:microsoft.com/office/officeart/2008/layout/VerticalCurvedList"/>
    <dgm:cxn modelId="{BDE5B675-5EE8-9449-90F3-E4A7CF345B8E}" type="presParOf" srcId="{74A61983-BB68-684B-A015-13D06702C859}" destId="{EDAF496E-D078-FB41-A610-BECB512A8A84}" srcOrd="0" destOrd="0" presId="urn:microsoft.com/office/officeart/2008/layout/VerticalCurvedList"/>
    <dgm:cxn modelId="{1BF0FACB-F117-6844-A2EF-0E5260565178}" type="presParOf" srcId="{43E9324E-1867-6845-AA24-CB2B516A12DA}" destId="{F9CDE9FA-3206-3F4B-99C9-817688AC534F}" srcOrd="5" destOrd="0" presId="urn:microsoft.com/office/officeart/2008/layout/VerticalCurvedList"/>
    <dgm:cxn modelId="{24C96941-0B12-CB4E-AB57-804F17489246}" type="presParOf" srcId="{43E9324E-1867-6845-AA24-CB2B516A12DA}" destId="{969B9E51-EA3B-DD40-9050-AD23B1FA990F}" srcOrd="6" destOrd="0" presId="urn:microsoft.com/office/officeart/2008/layout/VerticalCurvedList"/>
    <dgm:cxn modelId="{7A989C0A-CAB6-6640-9A86-892698742685}" type="presParOf" srcId="{969B9E51-EA3B-DD40-9050-AD23B1FA990F}" destId="{8274D5E1-372E-D54A-8B53-5D2F3702C873}" srcOrd="0" destOrd="0" presId="urn:microsoft.com/office/officeart/2008/layout/VerticalCurvedList"/>
    <dgm:cxn modelId="{0AFD5679-C3CB-6848-90CC-6FD429DC6249}" type="presParOf" srcId="{43E9324E-1867-6845-AA24-CB2B516A12DA}" destId="{A22D3DE7-187D-8541-B800-369F7ACB9455}" srcOrd="7" destOrd="0" presId="urn:microsoft.com/office/officeart/2008/layout/VerticalCurvedList"/>
    <dgm:cxn modelId="{175EE0B5-558D-A948-94B4-874DA9DA1548}" type="presParOf" srcId="{43E9324E-1867-6845-AA24-CB2B516A12DA}" destId="{77C290E9-7F51-0848-9C5B-2A94BC27156F}" srcOrd="8" destOrd="0" presId="urn:microsoft.com/office/officeart/2008/layout/VerticalCurvedList"/>
    <dgm:cxn modelId="{E944A7D6-2BDD-624B-9077-63383015C133}" type="presParOf" srcId="{77C290E9-7F51-0848-9C5B-2A94BC27156F}" destId="{A1874BF6-8328-7C49-85BE-22B81CBCD6A5}" srcOrd="0" destOrd="0" presId="urn:microsoft.com/office/officeart/2008/layout/VerticalCurvedList"/>
    <dgm:cxn modelId="{58E0BF13-A580-D642-AC35-75A470073218}" type="presParOf" srcId="{43E9324E-1867-6845-AA24-CB2B516A12DA}" destId="{B107E327-4924-F347-AF88-983C26C72C0B}" srcOrd="9" destOrd="0" presId="urn:microsoft.com/office/officeart/2008/layout/VerticalCurvedList"/>
    <dgm:cxn modelId="{DBFA736C-BEE0-284E-B0F6-4DCAB0BAD6B9}" type="presParOf" srcId="{43E9324E-1867-6845-AA24-CB2B516A12DA}" destId="{A39447FD-E092-E04A-91CF-BE5290BC940F}" srcOrd="10" destOrd="0" presId="urn:microsoft.com/office/officeart/2008/layout/VerticalCurvedList"/>
    <dgm:cxn modelId="{5155D35B-D6E3-2046-82F9-8C594DA6DAC2}" type="presParOf" srcId="{A39447FD-E092-E04A-91CF-BE5290BC940F}" destId="{5B3C6DE5-A651-4D44-9FA7-C3DD9D5D1816}" srcOrd="0" destOrd="0" presId="urn:microsoft.com/office/officeart/2008/layout/VerticalCurvedList"/>
    <dgm:cxn modelId="{F561B135-3221-914C-BEBF-655BEB908441}" type="presParOf" srcId="{43E9324E-1867-6845-AA24-CB2B516A12DA}" destId="{E672CFBE-082D-E54B-A14C-AA12C52A749F}" srcOrd="11" destOrd="0" presId="urn:microsoft.com/office/officeart/2008/layout/VerticalCurvedList"/>
    <dgm:cxn modelId="{82D703A3-C28E-974C-BA8B-5666AABFBAC4}" type="presParOf" srcId="{43E9324E-1867-6845-AA24-CB2B516A12DA}" destId="{A7419FEC-4E68-594E-9D15-AE6895C68068}" srcOrd="12" destOrd="0" presId="urn:microsoft.com/office/officeart/2008/layout/VerticalCurvedList"/>
    <dgm:cxn modelId="{DC157E4B-6BFF-A044-818F-333728083EA8}" type="presParOf" srcId="{A7419FEC-4E68-594E-9D15-AE6895C68068}" destId="{171D9C55-7364-6542-9657-926D988A63D3}" srcOrd="0" destOrd="0" presId="urn:microsoft.com/office/officeart/2008/layout/VerticalCurvedList"/>
    <dgm:cxn modelId="{AD2F8675-4E9C-FA4B-8B77-2C5CB3FC3894}" type="presParOf" srcId="{43E9324E-1867-6845-AA24-CB2B516A12DA}" destId="{84A08157-02FC-8B48-BE5A-FA51866E8CC6}" srcOrd="13" destOrd="0" presId="urn:microsoft.com/office/officeart/2008/layout/VerticalCurvedList"/>
    <dgm:cxn modelId="{F5C36CD4-20C4-4545-AAB0-FF63BA3606C4}" type="presParOf" srcId="{43E9324E-1867-6845-AA24-CB2B516A12DA}" destId="{E9D7BD5A-7DBF-DA4B-A353-854939FF054F}" srcOrd="14" destOrd="0" presId="urn:microsoft.com/office/officeart/2008/layout/VerticalCurvedList"/>
    <dgm:cxn modelId="{B561CF1E-0AFF-9940-A670-9EC73AA807B2}" type="presParOf" srcId="{E9D7BD5A-7DBF-DA4B-A353-854939FF054F}" destId="{AA9E1016-4EFE-1240-8310-6BE28C8108A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6685573-CDC8-C44A-BA07-0C0CA555A340}" type="doc">
      <dgm:prSet loTypeId="urn:microsoft.com/office/officeart/2008/layout/VerticalCurvedList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2D12799E-DDD2-3948-9D4B-0E9C0086034E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Schooling, adult, offshore, mesopelagic, seasonal &amp; diel migrant spp. (40) 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0DE75096-FAFC-BE43-8CCC-C7206DA41C49}" type="parTrans" cxnId="{8BECFE0F-9B00-D846-AA78-F67CD0CCEA15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D68B7DF-4E04-2E40-B5CF-604F93A9E261}" type="sibTrans" cxnId="{8BECFE0F-9B00-D846-AA78-F67CD0CCEA15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A7D129D-4601-1E40-B648-30CB24B694B5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Schooling, mixed-age, offshore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to coastal, epipelagic, non-seasonal &amp; diel migrant spp.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(27)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591F6B92-1981-6B4E-AC12-373AD0D8F55F}" type="parTrans" cxnId="{3E22FB21-A6F9-1348-8159-994FA586C27C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10433BEE-5DE6-8A4B-8168-46C60AB079F7}" type="sibTrans" cxnId="{3E22FB21-A6F9-1348-8159-994FA586C27C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F283E04E-DD2B-B44C-A4DC-4FF1478C7E27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Schooling,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 to coastal, epipelagic, seasonal &amp; diel migrant spp. (45)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357736C9-C18F-1641-9097-9AEF8E497333}" type="parTrans" cxnId="{6BCEBCA8-F4F3-7E41-998E-3B01428A27DA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25639F25-F2E6-434B-B304-E568FC44EF2E}" type="sibTrans" cxnId="{6BCEBCA8-F4F3-7E41-998E-3B01428A27DA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F6239469-728F-5642-A54A-264A01DB65F9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Schooling, j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uvenile offshore to coastal, epipelagic &amp; non-diel migrant spp. (24)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D8718DA8-3CBF-1A47-AEF9-42141130A77E}" type="parTrans" cxnId="{706F7196-E124-4246-BEEB-BA64B5E9864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39339D25-D6FE-C446-8C35-B1647F375410}" type="sibTrans" cxnId="{706F7196-E124-4246-BEEB-BA64B5E9864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4FD9B000-D2DE-404E-A978-381978F2CC37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5. Solitary, mixed-age, offshore and non-migratory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spp. (15)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5260FA1C-8C49-6543-BB99-39702DAAD7A1}" type="parTrans" cxnId="{D572CF03-A969-5A40-84E2-D899FB6CC009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6DAEC089-984F-B346-A815-85115B1D3B5F}" type="sibTrans" cxnId="{D572CF03-A969-5A40-84E2-D899FB6CC009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DAA1FB88-274B-5142-93E5-BF6F41F5A361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Solitary, juvenile, continental shelf, non-migratory spp. (5)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EB31E503-0797-D54A-930F-79936B9C34F4}" type="parTrans" cxnId="{ABDA7250-7563-384B-9FB0-65137169264F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685CBDA-FCF7-4B4C-BC69-C1E0A03224D2}" type="sibTrans" cxnId="{ABDA7250-7563-384B-9FB0-65137169264F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1E061C34-34D6-1E4C-925D-1E14AFE925A5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6.Demersal, reef-associated, non-schooling, non-migratory spp. (2)</a:t>
          </a:r>
        </a:p>
      </dgm:t>
    </dgm:pt>
    <dgm:pt modelId="{DBA00AAE-57E6-F24F-AA02-18BB4613F991}" type="sibTrans" cxnId="{6AFF57F1-FED3-A44D-992B-0DD7CF15AD2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2D542AA7-BFCC-2D44-A760-469BF9B9B2ED}" type="parTrans" cxnId="{6AFF57F1-FED3-A44D-992B-0DD7CF15AD2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38DAC552-79A0-5D4A-8082-D42F9E9DADF5}" type="pres">
      <dgm:prSet presAssocID="{46685573-CDC8-C44A-BA07-0C0CA555A340}" presName="Name0" presStyleCnt="0">
        <dgm:presLayoutVars>
          <dgm:chMax val="7"/>
          <dgm:chPref val="7"/>
          <dgm:dir/>
        </dgm:presLayoutVars>
      </dgm:prSet>
      <dgm:spPr/>
    </dgm:pt>
    <dgm:pt modelId="{43E9324E-1867-6845-AA24-CB2B516A12DA}" type="pres">
      <dgm:prSet presAssocID="{46685573-CDC8-C44A-BA07-0C0CA555A340}" presName="Name1" presStyleCnt="0"/>
      <dgm:spPr/>
    </dgm:pt>
    <dgm:pt modelId="{6FE85B71-D8CF-D24F-8F53-FADB7B18E845}" type="pres">
      <dgm:prSet presAssocID="{46685573-CDC8-C44A-BA07-0C0CA555A340}" presName="cycle" presStyleCnt="0"/>
      <dgm:spPr/>
    </dgm:pt>
    <dgm:pt modelId="{4CE0CAAC-546B-1A41-A710-C8F9C4709AF7}" type="pres">
      <dgm:prSet presAssocID="{46685573-CDC8-C44A-BA07-0C0CA555A340}" presName="srcNode" presStyleLbl="node1" presStyleIdx="0" presStyleCnt="7"/>
      <dgm:spPr/>
    </dgm:pt>
    <dgm:pt modelId="{F207B7BA-BD38-114C-B3D9-5A27D1BC8139}" type="pres">
      <dgm:prSet presAssocID="{46685573-CDC8-C44A-BA07-0C0CA555A340}" presName="conn" presStyleLbl="parChTrans1D2" presStyleIdx="0" presStyleCnt="1"/>
      <dgm:spPr/>
    </dgm:pt>
    <dgm:pt modelId="{AADFB394-5EEE-7943-8DC8-F293C84CAB11}" type="pres">
      <dgm:prSet presAssocID="{46685573-CDC8-C44A-BA07-0C0CA555A340}" presName="extraNode" presStyleLbl="node1" presStyleIdx="0" presStyleCnt="7"/>
      <dgm:spPr/>
    </dgm:pt>
    <dgm:pt modelId="{B2A43D2C-888D-5B4A-A67C-7C4AAC9AE9D3}" type="pres">
      <dgm:prSet presAssocID="{46685573-CDC8-C44A-BA07-0C0CA555A340}" presName="dstNode" presStyleLbl="node1" presStyleIdx="0" presStyleCnt="7"/>
      <dgm:spPr/>
    </dgm:pt>
    <dgm:pt modelId="{72F0C350-D079-2A49-93F9-2AA51D2E612F}" type="pres">
      <dgm:prSet presAssocID="{2D12799E-DDD2-3948-9D4B-0E9C0086034E}" presName="text_1" presStyleLbl="node1" presStyleIdx="0" presStyleCnt="7">
        <dgm:presLayoutVars>
          <dgm:bulletEnabled val="1"/>
        </dgm:presLayoutVars>
      </dgm:prSet>
      <dgm:spPr/>
    </dgm:pt>
    <dgm:pt modelId="{98B067A6-FDDA-A348-A244-4C77D9C1ACA6}" type="pres">
      <dgm:prSet presAssocID="{2D12799E-DDD2-3948-9D4B-0E9C0086034E}" presName="accent_1" presStyleCnt="0"/>
      <dgm:spPr/>
    </dgm:pt>
    <dgm:pt modelId="{D40987C5-C73B-5640-9E88-1C2183180FDE}" type="pres">
      <dgm:prSet presAssocID="{2D12799E-DDD2-3948-9D4B-0E9C0086034E}" presName="accentRepeatNode" presStyleLbl="solidFgAcc1" presStyleIdx="0" presStyleCnt="7"/>
      <dgm:spPr/>
    </dgm:pt>
    <dgm:pt modelId="{18079840-D7DA-A644-9851-16ACC65A6753}" type="pres">
      <dgm:prSet presAssocID="{5A7D129D-4601-1E40-B648-30CB24B694B5}" presName="text_2" presStyleLbl="node1" presStyleIdx="1" presStyleCnt="7">
        <dgm:presLayoutVars>
          <dgm:bulletEnabled val="1"/>
        </dgm:presLayoutVars>
      </dgm:prSet>
      <dgm:spPr/>
    </dgm:pt>
    <dgm:pt modelId="{74A61983-BB68-684B-A015-13D06702C859}" type="pres">
      <dgm:prSet presAssocID="{5A7D129D-4601-1E40-B648-30CB24B694B5}" presName="accent_2" presStyleCnt="0"/>
      <dgm:spPr/>
    </dgm:pt>
    <dgm:pt modelId="{EDAF496E-D078-FB41-A610-BECB512A8A84}" type="pres">
      <dgm:prSet presAssocID="{5A7D129D-4601-1E40-B648-30CB24B694B5}" presName="accentRepeatNode" presStyleLbl="solidFgAcc1" presStyleIdx="1" presStyleCnt="7"/>
      <dgm:spPr/>
    </dgm:pt>
    <dgm:pt modelId="{F9CDE9FA-3206-3F4B-99C9-817688AC534F}" type="pres">
      <dgm:prSet presAssocID="{F283E04E-DD2B-B44C-A4DC-4FF1478C7E27}" presName="text_3" presStyleLbl="node1" presStyleIdx="2" presStyleCnt="7">
        <dgm:presLayoutVars>
          <dgm:bulletEnabled val="1"/>
        </dgm:presLayoutVars>
      </dgm:prSet>
      <dgm:spPr/>
    </dgm:pt>
    <dgm:pt modelId="{969B9E51-EA3B-DD40-9050-AD23B1FA990F}" type="pres">
      <dgm:prSet presAssocID="{F283E04E-DD2B-B44C-A4DC-4FF1478C7E27}" presName="accent_3" presStyleCnt="0"/>
      <dgm:spPr/>
    </dgm:pt>
    <dgm:pt modelId="{8274D5E1-372E-D54A-8B53-5D2F3702C873}" type="pres">
      <dgm:prSet presAssocID="{F283E04E-DD2B-B44C-A4DC-4FF1478C7E27}" presName="accentRepeatNode" presStyleLbl="solidFgAcc1" presStyleIdx="2" presStyleCnt="7"/>
      <dgm:spPr/>
    </dgm:pt>
    <dgm:pt modelId="{A22D3DE7-187D-8541-B800-369F7ACB9455}" type="pres">
      <dgm:prSet presAssocID="{F6239469-728F-5642-A54A-264A01DB65F9}" presName="text_4" presStyleLbl="node1" presStyleIdx="3" presStyleCnt="7">
        <dgm:presLayoutVars>
          <dgm:bulletEnabled val="1"/>
        </dgm:presLayoutVars>
      </dgm:prSet>
      <dgm:spPr/>
    </dgm:pt>
    <dgm:pt modelId="{77C290E9-7F51-0848-9C5B-2A94BC27156F}" type="pres">
      <dgm:prSet presAssocID="{F6239469-728F-5642-A54A-264A01DB65F9}" presName="accent_4" presStyleCnt="0"/>
      <dgm:spPr/>
    </dgm:pt>
    <dgm:pt modelId="{A1874BF6-8328-7C49-85BE-22B81CBCD6A5}" type="pres">
      <dgm:prSet presAssocID="{F6239469-728F-5642-A54A-264A01DB65F9}" presName="accentRepeatNode" presStyleLbl="solidFgAcc1" presStyleIdx="3" presStyleCnt="7"/>
      <dgm:spPr/>
    </dgm:pt>
    <dgm:pt modelId="{B107E327-4924-F347-AF88-983C26C72C0B}" type="pres">
      <dgm:prSet presAssocID="{4FD9B000-D2DE-404E-A978-381978F2CC37}" presName="text_5" presStyleLbl="node1" presStyleIdx="4" presStyleCnt="7">
        <dgm:presLayoutVars>
          <dgm:bulletEnabled val="1"/>
        </dgm:presLayoutVars>
      </dgm:prSet>
      <dgm:spPr/>
    </dgm:pt>
    <dgm:pt modelId="{A39447FD-E092-E04A-91CF-BE5290BC940F}" type="pres">
      <dgm:prSet presAssocID="{4FD9B000-D2DE-404E-A978-381978F2CC37}" presName="accent_5" presStyleCnt="0"/>
      <dgm:spPr/>
    </dgm:pt>
    <dgm:pt modelId="{5B3C6DE5-A651-4D44-9FA7-C3DD9D5D1816}" type="pres">
      <dgm:prSet presAssocID="{4FD9B000-D2DE-404E-A978-381978F2CC37}" presName="accentRepeatNode" presStyleLbl="solidFgAcc1" presStyleIdx="4" presStyleCnt="7"/>
      <dgm:spPr/>
    </dgm:pt>
    <dgm:pt modelId="{E672CFBE-082D-E54B-A14C-AA12C52A749F}" type="pres">
      <dgm:prSet presAssocID="{1E061C34-34D6-1E4C-925D-1E14AFE925A5}" presName="text_6" presStyleLbl="node1" presStyleIdx="5" presStyleCnt="7">
        <dgm:presLayoutVars>
          <dgm:bulletEnabled val="1"/>
        </dgm:presLayoutVars>
      </dgm:prSet>
      <dgm:spPr/>
    </dgm:pt>
    <dgm:pt modelId="{A7419FEC-4E68-594E-9D15-AE6895C68068}" type="pres">
      <dgm:prSet presAssocID="{1E061C34-34D6-1E4C-925D-1E14AFE925A5}" presName="accent_6" presStyleCnt="0"/>
      <dgm:spPr/>
    </dgm:pt>
    <dgm:pt modelId="{171D9C55-7364-6542-9657-926D988A63D3}" type="pres">
      <dgm:prSet presAssocID="{1E061C34-34D6-1E4C-925D-1E14AFE925A5}" presName="accentRepeatNode" presStyleLbl="solidFgAcc1" presStyleIdx="5" presStyleCnt="7"/>
      <dgm:spPr/>
    </dgm:pt>
    <dgm:pt modelId="{84A08157-02FC-8B48-BE5A-FA51866E8CC6}" type="pres">
      <dgm:prSet presAssocID="{DAA1FB88-274B-5142-93E5-BF6F41F5A361}" presName="text_7" presStyleLbl="node1" presStyleIdx="6" presStyleCnt="7">
        <dgm:presLayoutVars>
          <dgm:bulletEnabled val="1"/>
        </dgm:presLayoutVars>
      </dgm:prSet>
      <dgm:spPr/>
    </dgm:pt>
    <dgm:pt modelId="{E9D7BD5A-7DBF-DA4B-A353-854939FF054F}" type="pres">
      <dgm:prSet presAssocID="{DAA1FB88-274B-5142-93E5-BF6F41F5A361}" presName="accent_7" presStyleCnt="0"/>
      <dgm:spPr/>
    </dgm:pt>
    <dgm:pt modelId="{AA9E1016-4EFE-1240-8310-6BE28C8108A4}" type="pres">
      <dgm:prSet presAssocID="{DAA1FB88-274B-5142-93E5-BF6F41F5A361}" presName="accentRepeatNode" presStyleLbl="solidFgAcc1" presStyleIdx="6" presStyleCnt="7"/>
      <dgm:spPr/>
    </dgm:pt>
  </dgm:ptLst>
  <dgm:cxnLst>
    <dgm:cxn modelId="{D572CF03-A969-5A40-84E2-D899FB6CC009}" srcId="{46685573-CDC8-C44A-BA07-0C0CA555A340}" destId="{4FD9B000-D2DE-404E-A978-381978F2CC37}" srcOrd="4" destOrd="0" parTransId="{5260FA1C-8C49-6543-BB99-39702DAAD7A1}" sibTransId="{6DAEC089-984F-B346-A815-85115B1D3B5F}"/>
    <dgm:cxn modelId="{8BECFE0F-9B00-D846-AA78-F67CD0CCEA15}" srcId="{46685573-CDC8-C44A-BA07-0C0CA555A340}" destId="{2D12799E-DDD2-3948-9D4B-0E9C0086034E}" srcOrd="0" destOrd="0" parTransId="{0DE75096-FAFC-BE43-8CCC-C7206DA41C49}" sibTransId="{5D68B7DF-4E04-2E40-B5CF-604F93A9E261}"/>
    <dgm:cxn modelId="{3E22FB21-A6F9-1348-8159-994FA586C27C}" srcId="{46685573-CDC8-C44A-BA07-0C0CA555A340}" destId="{5A7D129D-4601-1E40-B648-30CB24B694B5}" srcOrd="1" destOrd="0" parTransId="{591F6B92-1981-6B4E-AC12-373AD0D8F55F}" sibTransId="{10433BEE-5DE6-8A4B-8168-46C60AB079F7}"/>
    <dgm:cxn modelId="{9AFF3B45-078E-6843-A50B-1A0A09DB869B}" type="presOf" srcId="{F283E04E-DD2B-B44C-A4DC-4FF1478C7E27}" destId="{F9CDE9FA-3206-3F4B-99C9-817688AC534F}" srcOrd="0" destOrd="0" presId="urn:microsoft.com/office/officeart/2008/layout/VerticalCurvedList"/>
    <dgm:cxn modelId="{477D7045-F784-7C41-81F0-BFE92A8385D2}" type="presOf" srcId="{1E061C34-34D6-1E4C-925D-1E14AFE925A5}" destId="{E672CFBE-082D-E54B-A14C-AA12C52A749F}" srcOrd="0" destOrd="0" presId="urn:microsoft.com/office/officeart/2008/layout/VerticalCurvedList"/>
    <dgm:cxn modelId="{21D5874A-93EC-F948-B4A6-3697A643682D}" type="presOf" srcId="{2D12799E-DDD2-3948-9D4B-0E9C0086034E}" destId="{72F0C350-D079-2A49-93F9-2AA51D2E612F}" srcOrd="0" destOrd="0" presId="urn:microsoft.com/office/officeart/2008/layout/VerticalCurvedList"/>
    <dgm:cxn modelId="{ABDA7250-7563-384B-9FB0-65137169264F}" srcId="{46685573-CDC8-C44A-BA07-0C0CA555A340}" destId="{DAA1FB88-274B-5142-93E5-BF6F41F5A361}" srcOrd="6" destOrd="0" parTransId="{EB31E503-0797-D54A-930F-79936B9C34F4}" sibTransId="{5685CBDA-FCF7-4B4C-BC69-C1E0A03224D2}"/>
    <dgm:cxn modelId="{706F7196-E124-4246-BEEB-BA64B5E98643}" srcId="{46685573-CDC8-C44A-BA07-0C0CA555A340}" destId="{F6239469-728F-5642-A54A-264A01DB65F9}" srcOrd="3" destOrd="0" parTransId="{D8718DA8-3CBF-1A47-AEF9-42141130A77E}" sibTransId="{39339D25-D6FE-C446-8C35-B1647F375410}"/>
    <dgm:cxn modelId="{6BCEBCA8-F4F3-7E41-998E-3B01428A27DA}" srcId="{46685573-CDC8-C44A-BA07-0C0CA555A340}" destId="{F283E04E-DD2B-B44C-A4DC-4FF1478C7E27}" srcOrd="2" destOrd="0" parTransId="{357736C9-C18F-1641-9097-9AEF8E497333}" sibTransId="{25639F25-F2E6-434B-B304-E568FC44EF2E}"/>
    <dgm:cxn modelId="{A7AB2CAC-51CB-2347-9124-BE808307F924}" type="presOf" srcId="{5D68B7DF-4E04-2E40-B5CF-604F93A9E261}" destId="{F207B7BA-BD38-114C-B3D9-5A27D1BC8139}" srcOrd="0" destOrd="0" presId="urn:microsoft.com/office/officeart/2008/layout/VerticalCurvedList"/>
    <dgm:cxn modelId="{88671BB9-5AC2-9247-BCDD-74C3D3E13072}" type="presOf" srcId="{F6239469-728F-5642-A54A-264A01DB65F9}" destId="{A22D3DE7-187D-8541-B800-369F7ACB9455}" srcOrd="0" destOrd="0" presId="urn:microsoft.com/office/officeart/2008/layout/VerticalCurvedList"/>
    <dgm:cxn modelId="{8AA134BF-B15A-C84D-9FF5-37D186A6F5F0}" type="presOf" srcId="{DAA1FB88-274B-5142-93E5-BF6F41F5A361}" destId="{84A08157-02FC-8B48-BE5A-FA51866E8CC6}" srcOrd="0" destOrd="0" presId="urn:microsoft.com/office/officeart/2008/layout/VerticalCurvedList"/>
    <dgm:cxn modelId="{260C12CF-FF6D-BA4B-A923-D2A49AB7DBF8}" type="presOf" srcId="{4FD9B000-D2DE-404E-A978-381978F2CC37}" destId="{B107E327-4924-F347-AF88-983C26C72C0B}" srcOrd="0" destOrd="0" presId="urn:microsoft.com/office/officeart/2008/layout/VerticalCurvedList"/>
    <dgm:cxn modelId="{EC986EDB-DE51-CF43-94C2-71A78BD80984}" type="presOf" srcId="{46685573-CDC8-C44A-BA07-0C0CA555A340}" destId="{38DAC552-79A0-5D4A-8082-D42F9E9DADF5}" srcOrd="0" destOrd="0" presId="urn:microsoft.com/office/officeart/2008/layout/VerticalCurvedList"/>
    <dgm:cxn modelId="{999C0BF0-90B3-0042-83C2-E87741AD6E32}" type="presOf" srcId="{5A7D129D-4601-1E40-B648-30CB24B694B5}" destId="{18079840-D7DA-A644-9851-16ACC65A6753}" srcOrd="0" destOrd="0" presId="urn:microsoft.com/office/officeart/2008/layout/VerticalCurvedList"/>
    <dgm:cxn modelId="{6AFF57F1-FED3-A44D-992B-0DD7CF15AD23}" srcId="{46685573-CDC8-C44A-BA07-0C0CA555A340}" destId="{1E061C34-34D6-1E4C-925D-1E14AFE925A5}" srcOrd="5" destOrd="0" parTransId="{2D542AA7-BFCC-2D44-A760-469BF9B9B2ED}" sibTransId="{DBA00AAE-57E6-F24F-AA02-18BB4613F991}"/>
    <dgm:cxn modelId="{D4C1E02D-E7F2-4840-94F3-8FDEBD4CD732}" type="presParOf" srcId="{38DAC552-79A0-5D4A-8082-D42F9E9DADF5}" destId="{43E9324E-1867-6845-AA24-CB2B516A12DA}" srcOrd="0" destOrd="0" presId="urn:microsoft.com/office/officeart/2008/layout/VerticalCurvedList"/>
    <dgm:cxn modelId="{474C3FB8-3461-2043-BA59-E56D786C17CE}" type="presParOf" srcId="{43E9324E-1867-6845-AA24-CB2B516A12DA}" destId="{6FE85B71-D8CF-D24F-8F53-FADB7B18E845}" srcOrd="0" destOrd="0" presId="urn:microsoft.com/office/officeart/2008/layout/VerticalCurvedList"/>
    <dgm:cxn modelId="{321ABC35-FE9E-8943-B3AD-FF48D7675E26}" type="presParOf" srcId="{6FE85B71-D8CF-D24F-8F53-FADB7B18E845}" destId="{4CE0CAAC-546B-1A41-A710-C8F9C4709AF7}" srcOrd="0" destOrd="0" presId="urn:microsoft.com/office/officeart/2008/layout/VerticalCurvedList"/>
    <dgm:cxn modelId="{89E8CD94-37B4-8C4B-BB0D-1880EF8E6C0F}" type="presParOf" srcId="{6FE85B71-D8CF-D24F-8F53-FADB7B18E845}" destId="{F207B7BA-BD38-114C-B3D9-5A27D1BC8139}" srcOrd="1" destOrd="0" presId="urn:microsoft.com/office/officeart/2008/layout/VerticalCurvedList"/>
    <dgm:cxn modelId="{6F013476-FFD4-FF4B-88D8-13FE788CA61E}" type="presParOf" srcId="{6FE85B71-D8CF-D24F-8F53-FADB7B18E845}" destId="{AADFB394-5EEE-7943-8DC8-F293C84CAB11}" srcOrd="2" destOrd="0" presId="urn:microsoft.com/office/officeart/2008/layout/VerticalCurvedList"/>
    <dgm:cxn modelId="{67084EBF-AB9D-6F4F-A11E-8175FFDC23E2}" type="presParOf" srcId="{6FE85B71-D8CF-D24F-8F53-FADB7B18E845}" destId="{B2A43D2C-888D-5B4A-A67C-7C4AAC9AE9D3}" srcOrd="3" destOrd="0" presId="urn:microsoft.com/office/officeart/2008/layout/VerticalCurvedList"/>
    <dgm:cxn modelId="{034CA360-F2E1-EB46-A52E-6AC56259C7D2}" type="presParOf" srcId="{43E9324E-1867-6845-AA24-CB2B516A12DA}" destId="{72F0C350-D079-2A49-93F9-2AA51D2E612F}" srcOrd="1" destOrd="0" presId="urn:microsoft.com/office/officeart/2008/layout/VerticalCurvedList"/>
    <dgm:cxn modelId="{C3A235F5-24B3-1246-84C0-675CC0D837A1}" type="presParOf" srcId="{43E9324E-1867-6845-AA24-CB2B516A12DA}" destId="{98B067A6-FDDA-A348-A244-4C77D9C1ACA6}" srcOrd="2" destOrd="0" presId="urn:microsoft.com/office/officeart/2008/layout/VerticalCurvedList"/>
    <dgm:cxn modelId="{EF262A53-C2B3-CC45-B19B-2F69D6970626}" type="presParOf" srcId="{98B067A6-FDDA-A348-A244-4C77D9C1ACA6}" destId="{D40987C5-C73B-5640-9E88-1C2183180FDE}" srcOrd="0" destOrd="0" presId="urn:microsoft.com/office/officeart/2008/layout/VerticalCurvedList"/>
    <dgm:cxn modelId="{7C941115-CFE8-794A-98BF-35F5A7F9F20F}" type="presParOf" srcId="{43E9324E-1867-6845-AA24-CB2B516A12DA}" destId="{18079840-D7DA-A644-9851-16ACC65A6753}" srcOrd="3" destOrd="0" presId="urn:microsoft.com/office/officeart/2008/layout/VerticalCurvedList"/>
    <dgm:cxn modelId="{A19BA5ED-F6C4-F743-9CFF-008B6D9AD3E5}" type="presParOf" srcId="{43E9324E-1867-6845-AA24-CB2B516A12DA}" destId="{74A61983-BB68-684B-A015-13D06702C859}" srcOrd="4" destOrd="0" presId="urn:microsoft.com/office/officeart/2008/layout/VerticalCurvedList"/>
    <dgm:cxn modelId="{BDE5B675-5EE8-9449-90F3-E4A7CF345B8E}" type="presParOf" srcId="{74A61983-BB68-684B-A015-13D06702C859}" destId="{EDAF496E-D078-FB41-A610-BECB512A8A84}" srcOrd="0" destOrd="0" presId="urn:microsoft.com/office/officeart/2008/layout/VerticalCurvedList"/>
    <dgm:cxn modelId="{1BF0FACB-F117-6844-A2EF-0E5260565178}" type="presParOf" srcId="{43E9324E-1867-6845-AA24-CB2B516A12DA}" destId="{F9CDE9FA-3206-3F4B-99C9-817688AC534F}" srcOrd="5" destOrd="0" presId="urn:microsoft.com/office/officeart/2008/layout/VerticalCurvedList"/>
    <dgm:cxn modelId="{24C96941-0B12-CB4E-AB57-804F17489246}" type="presParOf" srcId="{43E9324E-1867-6845-AA24-CB2B516A12DA}" destId="{969B9E51-EA3B-DD40-9050-AD23B1FA990F}" srcOrd="6" destOrd="0" presId="urn:microsoft.com/office/officeart/2008/layout/VerticalCurvedList"/>
    <dgm:cxn modelId="{7A989C0A-CAB6-6640-9A86-892698742685}" type="presParOf" srcId="{969B9E51-EA3B-DD40-9050-AD23B1FA990F}" destId="{8274D5E1-372E-D54A-8B53-5D2F3702C873}" srcOrd="0" destOrd="0" presId="urn:microsoft.com/office/officeart/2008/layout/VerticalCurvedList"/>
    <dgm:cxn modelId="{0AFD5679-C3CB-6848-90CC-6FD429DC6249}" type="presParOf" srcId="{43E9324E-1867-6845-AA24-CB2B516A12DA}" destId="{A22D3DE7-187D-8541-B800-369F7ACB9455}" srcOrd="7" destOrd="0" presId="urn:microsoft.com/office/officeart/2008/layout/VerticalCurvedList"/>
    <dgm:cxn modelId="{175EE0B5-558D-A948-94B4-874DA9DA1548}" type="presParOf" srcId="{43E9324E-1867-6845-AA24-CB2B516A12DA}" destId="{77C290E9-7F51-0848-9C5B-2A94BC27156F}" srcOrd="8" destOrd="0" presId="urn:microsoft.com/office/officeart/2008/layout/VerticalCurvedList"/>
    <dgm:cxn modelId="{E944A7D6-2BDD-624B-9077-63383015C133}" type="presParOf" srcId="{77C290E9-7F51-0848-9C5B-2A94BC27156F}" destId="{A1874BF6-8328-7C49-85BE-22B81CBCD6A5}" srcOrd="0" destOrd="0" presId="urn:microsoft.com/office/officeart/2008/layout/VerticalCurvedList"/>
    <dgm:cxn modelId="{58E0BF13-A580-D642-AC35-75A470073218}" type="presParOf" srcId="{43E9324E-1867-6845-AA24-CB2B516A12DA}" destId="{B107E327-4924-F347-AF88-983C26C72C0B}" srcOrd="9" destOrd="0" presId="urn:microsoft.com/office/officeart/2008/layout/VerticalCurvedList"/>
    <dgm:cxn modelId="{DBFA736C-BEE0-284E-B0F6-4DCAB0BAD6B9}" type="presParOf" srcId="{43E9324E-1867-6845-AA24-CB2B516A12DA}" destId="{A39447FD-E092-E04A-91CF-BE5290BC940F}" srcOrd="10" destOrd="0" presId="urn:microsoft.com/office/officeart/2008/layout/VerticalCurvedList"/>
    <dgm:cxn modelId="{5155D35B-D6E3-2046-82F9-8C594DA6DAC2}" type="presParOf" srcId="{A39447FD-E092-E04A-91CF-BE5290BC940F}" destId="{5B3C6DE5-A651-4D44-9FA7-C3DD9D5D1816}" srcOrd="0" destOrd="0" presId="urn:microsoft.com/office/officeart/2008/layout/VerticalCurvedList"/>
    <dgm:cxn modelId="{F561B135-3221-914C-BEBF-655BEB908441}" type="presParOf" srcId="{43E9324E-1867-6845-AA24-CB2B516A12DA}" destId="{E672CFBE-082D-E54B-A14C-AA12C52A749F}" srcOrd="11" destOrd="0" presId="urn:microsoft.com/office/officeart/2008/layout/VerticalCurvedList"/>
    <dgm:cxn modelId="{82D703A3-C28E-974C-BA8B-5666AABFBAC4}" type="presParOf" srcId="{43E9324E-1867-6845-AA24-CB2B516A12DA}" destId="{A7419FEC-4E68-594E-9D15-AE6895C68068}" srcOrd="12" destOrd="0" presId="urn:microsoft.com/office/officeart/2008/layout/VerticalCurvedList"/>
    <dgm:cxn modelId="{DC157E4B-6BFF-A044-818F-333728083EA8}" type="presParOf" srcId="{A7419FEC-4E68-594E-9D15-AE6895C68068}" destId="{171D9C55-7364-6542-9657-926D988A63D3}" srcOrd="0" destOrd="0" presId="urn:microsoft.com/office/officeart/2008/layout/VerticalCurvedList"/>
    <dgm:cxn modelId="{AD2F8675-4E9C-FA4B-8B77-2C5CB3FC3894}" type="presParOf" srcId="{43E9324E-1867-6845-AA24-CB2B516A12DA}" destId="{84A08157-02FC-8B48-BE5A-FA51866E8CC6}" srcOrd="13" destOrd="0" presId="urn:microsoft.com/office/officeart/2008/layout/VerticalCurvedList"/>
    <dgm:cxn modelId="{F5C36CD4-20C4-4545-AAB0-FF63BA3606C4}" type="presParOf" srcId="{43E9324E-1867-6845-AA24-CB2B516A12DA}" destId="{E9D7BD5A-7DBF-DA4B-A353-854939FF054F}" srcOrd="14" destOrd="0" presId="urn:microsoft.com/office/officeart/2008/layout/VerticalCurvedList"/>
    <dgm:cxn modelId="{B561CF1E-0AFF-9940-A670-9EC73AA807B2}" type="presParOf" srcId="{E9D7BD5A-7DBF-DA4B-A353-854939FF054F}" destId="{AA9E1016-4EFE-1240-8310-6BE28C8108A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07B7BA-BD38-114C-B3D9-5A27D1BC8139}">
      <dsp:nvSpPr>
        <dsp:cNvPr id="0" name=""/>
        <dsp:cNvSpPr/>
      </dsp:nvSpPr>
      <dsp:spPr>
        <a:xfrm>
          <a:off x="-6122738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254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F0C350-D079-2A49-93F9-2AA51D2E612F}">
      <dsp:nvSpPr>
        <dsp:cNvPr id="0" name=""/>
        <dsp:cNvSpPr/>
      </dsp:nvSpPr>
      <dsp:spPr>
        <a:xfrm>
          <a:off x="380119" y="246332"/>
          <a:ext cx="6541322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Adult, offshore, mesopelagic, seasonal &amp; diel migrant spp. (38) 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380119" y="246332"/>
        <a:ext cx="6541322" cy="492448"/>
      </dsp:txXfrm>
    </dsp:sp>
    <dsp:sp modelId="{D40987C5-C73B-5640-9E88-1C2183180FDE}">
      <dsp:nvSpPr>
        <dsp:cNvPr id="0" name=""/>
        <dsp:cNvSpPr/>
      </dsp:nvSpPr>
      <dsp:spPr>
        <a:xfrm>
          <a:off x="72339" y="184776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079840-D7DA-A644-9851-16ACC65A6753}">
      <dsp:nvSpPr>
        <dsp:cNvPr id="0" name=""/>
        <dsp:cNvSpPr/>
      </dsp:nvSpPr>
      <dsp:spPr>
        <a:xfrm>
          <a:off x="826075" y="985438"/>
          <a:ext cx="6095366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Adult, offshore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to coastal, non-seasonal &amp; diel migrant spp.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(14)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826075" y="985438"/>
        <a:ext cx="6095366" cy="492448"/>
      </dsp:txXfrm>
    </dsp:sp>
    <dsp:sp modelId="{EDAF496E-D078-FB41-A610-BECB512A8A84}">
      <dsp:nvSpPr>
        <dsp:cNvPr id="0" name=""/>
        <dsp:cNvSpPr/>
      </dsp:nvSpPr>
      <dsp:spPr>
        <a:xfrm>
          <a:off x="518295" y="923882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CDE9FA-3206-3F4B-99C9-817688AC534F}">
      <dsp:nvSpPr>
        <dsp:cNvPr id="0" name=""/>
        <dsp:cNvSpPr/>
      </dsp:nvSpPr>
      <dsp:spPr>
        <a:xfrm>
          <a:off x="1070457" y="1724003"/>
          <a:ext cx="5850984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1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 age, continental shelf, seasonal &amp; diel migrant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 spp. (42)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070457" y="1724003"/>
        <a:ext cx="5850984" cy="492448"/>
      </dsp:txXfrm>
    </dsp:sp>
    <dsp:sp modelId="{8274D5E1-372E-D54A-8B53-5D2F3702C873}">
      <dsp:nvSpPr>
        <dsp:cNvPr id="0" name=""/>
        <dsp:cNvSpPr/>
      </dsp:nvSpPr>
      <dsp:spPr>
        <a:xfrm>
          <a:off x="762677" y="1662447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1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2D3DE7-187D-8541-B800-369F7ACB9455}">
      <dsp:nvSpPr>
        <dsp:cNvPr id="0" name=""/>
        <dsp:cNvSpPr/>
      </dsp:nvSpPr>
      <dsp:spPr>
        <a:xfrm>
          <a:off x="1148486" y="2463109"/>
          <a:ext cx="5772955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 age,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offshore, </a:t>
          </a:r>
          <a:r>
            <a:rPr lang="en-US" sz="1600" b="0" kern="120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epi- &amp;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meso-pelagic, seasonal migrant &amp; non-diel migrant spp. (19)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148486" y="2463109"/>
        <a:ext cx="5772955" cy="492448"/>
      </dsp:txXfrm>
    </dsp:sp>
    <dsp:sp modelId="{A1874BF6-8328-7C49-85BE-22B81CBCD6A5}">
      <dsp:nvSpPr>
        <dsp:cNvPr id="0" name=""/>
        <dsp:cNvSpPr/>
      </dsp:nvSpPr>
      <dsp:spPr>
        <a:xfrm>
          <a:off x="840706" y="240155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07E327-4924-F347-AF88-983C26C72C0B}">
      <dsp:nvSpPr>
        <dsp:cNvPr id="0" name=""/>
        <dsp:cNvSpPr/>
      </dsp:nvSpPr>
      <dsp:spPr>
        <a:xfrm>
          <a:off x="1070457" y="3202215"/>
          <a:ext cx="5850984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2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5. Juvenile, offshore, epi- &amp; meso-pelagic, non-seasonal &amp; diel migrant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spp. (28)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070457" y="3202215"/>
        <a:ext cx="5850984" cy="492448"/>
      </dsp:txXfrm>
    </dsp:sp>
    <dsp:sp modelId="{5B3C6DE5-A651-4D44-9FA7-C3DD9D5D1816}">
      <dsp:nvSpPr>
        <dsp:cNvPr id="0" name=""/>
        <dsp:cNvSpPr/>
      </dsp:nvSpPr>
      <dsp:spPr>
        <a:xfrm>
          <a:off x="762677" y="314065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2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72CFBE-082D-E54B-A14C-AA12C52A749F}">
      <dsp:nvSpPr>
        <dsp:cNvPr id="0" name=""/>
        <dsp:cNvSpPr/>
      </dsp:nvSpPr>
      <dsp:spPr>
        <a:xfrm>
          <a:off x="826075" y="3940779"/>
          <a:ext cx="6095366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3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6. Juvenile, continental shelf, demersal, non-seasonal &amp; diel migrants (9) </a:t>
          </a:r>
        </a:p>
      </dsp:txBody>
      <dsp:txXfrm>
        <a:off x="826075" y="3940779"/>
        <a:ext cx="6095366" cy="492448"/>
      </dsp:txXfrm>
    </dsp:sp>
    <dsp:sp modelId="{171D9C55-7364-6542-9657-926D988A63D3}">
      <dsp:nvSpPr>
        <dsp:cNvPr id="0" name=""/>
        <dsp:cNvSpPr/>
      </dsp:nvSpPr>
      <dsp:spPr>
        <a:xfrm>
          <a:off x="518295" y="387922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3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A08157-02FC-8B48-BE5A-FA51866E8CC6}">
      <dsp:nvSpPr>
        <dsp:cNvPr id="0" name=""/>
        <dsp:cNvSpPr/>
      </dsp:nvSpPr>
      <dsp:spPr>
        <a:xfrm>
          <a:off x="380119" y="4679885"/>
          <a:ext cx="6541322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Juvenile, offshore to coastal, epipelagic, non-seasonal &amp; non-diel migrant spp. (6)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380119" y="4679885"/>
        <a:ext cx="6541322" cy="492448"/>
      </dsp:txXfrm>
    </dsp:sp>
    <dsp:sp modelId="{AA9E1016-4EFE-1240-8310-6BE28C8108A4}">
      <dsp:nvSpPr>
        <dsp:cNvPr id="0" name=""/>
        <dsp:cNvSpPr/>
      </dsp:nvSpPr>
      <dsp:spPr>
        <a:xfrm>
          <a:off x="72339" y="461832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07B7BA-BD38-114C-B3D9-5A27D1BC8139}">
      <dsp:nvSpPr>
        <dsp:cNvPr id="0" name=""/>
        <dsp:cNvSpPr/>
      </dsp:nvSpPr>
      <dsp:spPr>
        <a:xfrm>
          <a:off x="-6122738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254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F0C350-D079-2A49-93F9-2AA51D2E612F}">
      <dsp:nvSpPr>
        <dsp:cNvPr id="0" name=""/>
        <dsp:cNvSpPr/>
      </dsp:nvSpPr>
      <dsp:spPr>
        <a:xfrm>
          <a:off x="380119" y="246332"/>
          <a:ext cx="6541322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Adult, offshore, mesopelagic, seasonal &amp; diel migrant spp. (31) 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380119" y="246332"/>
        <a:ext cx="6541322" cy="492448"/>
      </dsp:txXfrm>
    </dsp:sp>
    <dsp:sp modelId="{D40987C5-C73B-5640-9E88-1C2183180FDE}">
      <dsp:nvSpPr>
        <dsp:cNvPr id="0" name=""/>
        <dsp:cNvSpPr/>
      </dsp:nvSpPr>
      <dsp:spPr>
        <a:xfrm>
          <a:off x="72339" y="184776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079840-D7DA-A644-9851-16ACC65A6753}">
      <dsp:nvSpPr>
        <dsp:cNvPr id="0" name=""/>
        <dsp:cNvSpPr/>
      </dsp:nvSpPr>
      <dsp:spPr>
        <a:xfrm>
          <a:off x="826075" y="985438"/>
          <a:ext cx="6095366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 age, offshore mesopelagic,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non-seasonal &amp; diel migrant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spp. (36)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826075" y="985438"/>
        <a:ext cx="6095366" cy="492448"/>
      </dsp:txXfrm>
    </dsp:sp>
    <dsp:sp modelId="{EDAF496E-D078-FB41-A610-BECB512A8A84}">
      <dsp:nvSpPr>
        <dsp:cNvPr id="0" name=""/>
        <dsp:cNvSpPr/>
      </dsp:nvSpPr>
      <dsp:spPr>
        <a:xfrm>
          <a:off x="518295" y="923882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CDE9FA-3206-3F4B-99C9-817688AC534F}">
      <dsp:nvSpPr>
        <dsp:cNvPr id="0" name=""/>
        <dsp:cNvSpPr/>
      </dsp:nvSpPr>
      <dsp:spPr>
        <a:xfrm>
          <a:off x="1070457" y="1724003"/>
          <a:ext cx="5850984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1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 age, continental shelf, seasonal &amp; diel migrant spp. (24)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070457" y="1724003"/>
        <a:ext cx="5850984" cy="492448"/>
      </dsp:txXfrm>
    </dsp:sp>
    <dsp:sp modelId="{8274D5E1-372E-D54A-8B53-5D2F3702C873}">
      <dsp:nvSpPr>
        <dsp:cNvPr id="0" name=""/>
        <dsp:cNvSpPr/>
      </dsp:nvSpPr>
      <dsp:spPr>
        <a:xfrm>
          <a:off x="762677" y="1662447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1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2D3DE7-187D-8541-B800-369F7ACB9455}">
      <dsp:nvSpPr>
        <dsp:cNvPr id="0" name=""/>
        <dsp:cNvSpPr/>
      </dsp:nvSpPr>
      <dsp:spPr>
        <a:xfrm>
          <a:off x="1148486" y="2463109"/>
          <a:ext cx="5772955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Juvenile, coast &amp; shelf seasonal &amp; non-diel migrant spp. (21)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148486" y="2463109"/>
        <a:ext cx="5772955" cy="492448"/>
      </dsp:txXfrm>
    </dsp:sp>
    <dsp:sp modelId="{A1874BF6-8328-7C49-85BE-22B81CBCD6A5}">
      <dsp:nvSpPr>
        <dsp:cNvPr id="0" name=""/>
        <dsp:cNvSpPr/>
      </dsp:nvSpPr>
      <dsp:spPr>
        <a:xfrm>
          <a:off x="840706" y="240155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07E327-4924-F347-AF88-983C26C72C0B}">
      <dsp:nvSpPr>
        <dsp:cNvPr id="0" name=""/>
        <dsp:cNvSpPr/>
      </dsp:nvSpPr>
      <dsp:spPr>
        <a:xfrm>
          <a:off x="1070457" y="3202215"/>
          <a:ext cx="5850984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2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5.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offshore, mesopelagic, seasonal &amp; diel migrant spp. (8)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070457" y="3202215"/>
        <a:ext cx="5850984" cy="492448"/>
      </dsp:txXfrm>
    </dsp:sp>
    <dsp:sp modelId="{5B3C6DE5-A651-4D44-9FA7-C3DD9D5D1816}">
      <dsp:nvSpPr>
        <dsp:cNvPr id="0" name=""/>
        <dsp:cNvSpPr/>
      </dsp:nvSpPr>
      <dsp:spPr>
        <a:xfrm>
          <a:off x="762677" y="314065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2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72CFBE-082D-E54B-A14C-AA12C52A749F}">
      <dsp:nvSpPr>
        <dsp:cNvPr id="0" name=""/>
        <dsp:cNvSpPr/>
      </dsp:nvSpPr>
      <dsp:spPr>
        <a:xfrm>
          <a:off x="826075" y="3940779"/>
          <a:ext cx="6095366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3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6.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 to coastal, epipelagic, seasonal &amp; diel migrant spp. (21)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826075" y="3940779"/>
        <a:ext cx="6095366" cy="492448"/>
      </dsp:txXfrm>
    </dsp:sp>
    <dsp:sp modelId="{171D9C55-7364-6542-9657-926D988A63D3}">
      <dsp:nvSpPr>
        <dsp:cNvPr id="0" name=""/>
        <dsp:cNvSpPr/>
      </dsp:nvSpPr>
      <dsp:spPr>
        <a:xfrm>
          <a:off x="518295" y="387922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3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A08157-02FC-8B48-BE5A-FA51866E8CC6}">
      <dsp:nvSpPr>
        <dsp:cNvPr id="0" name=""/>
        <dsp:cNvSpPr/>
      </dsp:nvSpPr>
      <dsp:spPr>
        <a:xfrm>
          <a:off x="380119" y="4679885"/>
          <a:ext cx="6541322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 coastal &amp; shelf, non-seasonal &amp; non-diel migrant spp. (13)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380119" y="4679885"/>
        <a:ext cx="6541322" cy="492448"/>
      </dsp:txXfrm>
    </dsp:sp>
    <dsp:sp modelId="{AA9E1016-4EFE-1240-8310-6BE28C8108A4}">
      <dsp:nvSpPr>
        <dsp:cNvPr id="0" name=""/>
        <dsp:cNvSpPr/>
      </dsp:nvSpPr>
      <dsp:spPr>
        <a:xfrm>
          <a:off x="72339" y="461832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32D339-BA02-B940-9AEC-0178878ABA05}">
      <dsp:nvSpPr>
        <dsp:cNvPr id="0" name=""/>
        <dsp:cNvSpPr/>
      </dsp:nvSpPr>
      <dsp:spPr>
        <a:xfrm rot="10800000">
          <a:off x="1675954" y="1434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Adult, offshore, mesopelagic, seasonal &amp; diel spp. 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1434"/>
        <a:ext cx="5888313" cy="616058"/>
      </dsp:txXfrm>
    </dsp:sp>
    <dsp:sp modelId="{9167FBE1-DCC8-B54F-BC5B-648BCB9D9A60}">
      <dsp:nvSpPr>
        <dsp:cNvPr id="0" name=""/>
        <dsp:cNvSpPr/>
      </dsp:nvSpPr>
      <dsp:spPr>
        <a:xfrm>
          <a:off x="1367925" y="1434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16C96C-0D15-CD42-A42A-4746642A17EE}">
      <dsp:nvSpPr>
        <dsp:cNvPr id="0" name=""/>
        <dsp:cNvSpPr/>
      </dsp:nvSpPr>
      <dsp:spPr>
        <a:xfrm rot="10800000">
          <a:off x="1675954" y="801390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318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Mixed, offshore mesopelagic,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non-seasonal &amp; diel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spp.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801390"/>
        <a:ext cx="5888313" cy="616058"/>
      </dsp:txXfrm>
    </dsp:sp>
    <dsp:sp modelId="{1E5EDB90-6D38-6441-BF1F-1BFD9A80F428}">
      <dsp:nvSpPr>
        <dsp:cNvPr id="0" name=""/>
        <dsp:cNvSpPr/>
      </dsp:nvSpPr>
      <dsp:spPr>
        <a:xfrm>
          <a:off x="1367925" y="801390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15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F0FDA4-E171-0748-81EF-014BB25A6497}">
      <dsp:nvSpPr>
        <dsp:cNvPr id="0" name=""/>
        <dsp:cNvSpPr/>
      </dsp:nvSpPr>
      <dsp:spPr>
        <a:xfrm rot="10800000">
          <a:off x="1675954" y="1601347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636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Mixed, continental shelf, seasonal &amp; diel migrant spp.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1601347"/>
        <a:ext cx="5888313" cy="616058"/>
      </dsp:txXfrm>
    </dsp:sp>
    <dsp:sp modelId="{C3ABA010-C46B-5B49-AEDC-5BFBDA48102D}">
      <dsp:nvSpPr>
        <dsp:cNvPr id="0" name=""/>
        <dsp:cNvSpPr/>
      </dsp:nvSpPr>
      <dsp:spPr>
        <a:xfrm>
          <a:off x="1367925" y="1601347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317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D253E4-0DAC-AC4F-B6E4-F36E0F8D66BC}">
      <dsp:nvSpPr>
        <dsp:cNvPr id="0" name=""/>
        <dsp:cNvSpPr/>
      </dsp:nvSpPr>
      <dsp:spPr>
        <a:xfrm rot="10800000">
          <a:off x="1675954" y="2401304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954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Juvenile, coast &amp; shelf seasonal &amp; non-diel spp.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2401304"/>
        <a:ext cx="5888313" cy="616058"/>
      </dsp:txXfrm>
    </dsp:sp>
    <dsp:sp modelId="{EC956C70-1C50-AE40-A8C8-A8148765173A}">
      <dsp:nvSpPr>
        <dsp:cNvPr id="0" name=""/>
        <dsp:cNvSpPr/>
      </dsp:nvSpPr>
      <dsp:spPr>
        <a:xfrm>
          <a:off x="1367925" y="2401304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47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F4B699-2EB4-6147-8BE1-233A4184E98C}">
      <dsp:nvSpPr>
        <dsp:cNvPr id="0" name=""/>
        <dsp:cNvSpPr/>
      </dsp:nvSpPr>
      <dsp:spPr>
        <a:xfrm rot="10800000">
          <a:off x="1675954" y="3201260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127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5.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offshore, mesopelagic, seasonal &amp; diel spp.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3201260"/>
        <a:ext cx="5888313" cy="616058"/>
      </dsp:txXfrm>
    </dsp:sp>
    <dsp:sp modelId="{78964CA4-2799-7541-8FB8-2983597960ED}">
      <dsp:nvSpPr>
        <dsp:cNvPr id="0" name=""/>
        <dsp:cNvSpPr/>
      </dsp:nvSpPr>
      <dsp:spPr>
        <a:xfrm>
          <a:off x="1367925" y="3201260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63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43990C-8A82-A04A-9174-321C26B5D5F9}">
      <dsp:nvSpPr>
        <dsp:cNvPr id="0" name=""/>
        <dsp:cNvSpPr/>
      </dsp:nvSpPr>
      <dsp:spPr>
        <a:xfrm rot="10800000">
          <a:off x="1675954" y="4001217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1591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6.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 to coastal, epipelagic, seasonal &amp; diel spp. 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4001217"/>
        <a:ext cx="5888313" cy="616058"/>
      </dsp:txXfrm>
    </dsp:sp>
    <dsp:sp modelId="{8BDACCC6-BCE6-F14F-AE20-B5D02B227737}">
      <dsp:nvSpPr>
        <dsp:cNvPr id="0" name=""/>
        <dsp:cNvSpPr/>
      </dsp:nvSpPr>
      <dsp:spPr>
        <a:xfrm>
          <a:off x="1367925" y="4001217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793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9A8E60-196B-0D41-A025-FB5D3FB72F74}">
      <dsp:nvSpPr>
        <dsp:cNvPr id="0" name=""/>
        <dsp:cNvSpPr/>
      </dsp:nvSpPr>
      <dsp:spPr>
        <a:xfrm rot="10800000">
          <a:off x="1675954" y="4801174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1909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 coastal &amp; shelf, non-seasonal &amp; non-diel spp.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4801174"/>
        <a:ext cx="5888313" cy="616058"/>
      </dsp:txXfrm>
    </dsp:sp>
    <dsp:sp modelId="{D764A513-540D-B842-BCB6-1DF900FEC060}">
      <dsp:nvSpPr>
        <dsp:cNvPr id="0" name=""/>
        <dsp:cNvSpPr/>
      </dsp:nvSpPr>
      <dsp:spPr>
        <a:xfrm>
          <a:off x="1367925" y="4801174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951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07B7BA-BD38-114C-B3D9-5A27D1BC8139}">
      <dsp:nvSpPr>
        <dsp:cNvPr id="0" name=""/>
        <dsp:cNvSpPr/>
      </dsp:nvSpPr>
      <dsp:spPr>
        <a:xfrm>
          <a:off x="-6122738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254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F0C350-D079-2A49-93F9-2AA51D2E612F}">
      <dsp:nvSpPr>
        <dsp:cNvPr id="0" name=""/>
        <dsp:cNvSpPr/>
      </dsp:nvSpPr>
      <dsp:spPr>
        <a:xfrm>
          <a:off x="380119" y="246332"/>
          <a:ext cx="6541322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Adult, offshore mesopelagic, seasonal &amp; diel migrant spp. (31) 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380119" y="246332"/>
        <a:ext cx="6541322" cy="492448"/>
      </dsp:txXfrm>
    </dsp:sp>
    <dsp:sp modelId="{D40987C5-C73B-5640-9E88-1C2183180FDE}">
      <dsp:nvSpPr>
        <dsp:cNvPr id="0" name=""/>
        <dsp:cNvSpPr/>
      </dsp:nvSpPr>
      <dsp:spPr>
        <a:xfrm>
          <a:off x="72339" y="184776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079840-D7DA-A644-9851-16ACC65A6753}">
      <dsp:nvSpPr>
        <dsp:cNvPr id="0" name=""/>
        <dsp:cNvSpPr/>
      </dsp:nvSpPr>
      <dsp:spPr>
        <a:xfrm>
          <a:off x="826075" y="985438"/>
          <a:ext cx="6095366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Adult, mostly offshore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, non-seasonal &amp; diel migrant spp.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(21)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826075" y="985438"/>
        <a:ext cx="6095366" cy="492448"/>
      </dsp:txXfrm>
    </dsp:sp>
    <dsp:sp modelId="{EDAF496E-D078-FB41-A610-BECB512A8A84}">
      <dsp:nvSpPr>
        <dsp:cNvPr id="0" name=""/>
        <dsp:cNvSpPr/>
      </dsp:nvSpPr>
      <dsp:spPr>
        <a:xfrm>
          <a:off x="518295" y="923882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CDE9FA-3206-3F4B-99C9-817688AC534F}">
      <dsp:nvSpPr>
        <dsp:cNvPr id="0" name=""/>
        <dsp:cNvSpPr/>
      </dsp:nvSpPr>
      <dsp:spPr>
        <a:xfrm>
          <a:off x="1070457" y="1724003"/>
          <a:ext cx="5850984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1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 age,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continental shelf, seasonal &amp; diel migrant spp. (27)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070457" y="1724003"/>
        <a:ext cx="5850984" cy="492448"/>
      </dsp:txXfrm>
    </dsp:sp>
    <dsp:sp modelId="{8274D5E1-372E-D54A-8B53-5D2F3702C873}">
      <dsp:nvSpPr>
        <dsp:cNvPr id="0" name=""/>
        <dsp:cNvSpPr/>
      </dsp:nvSpPr>
      <dsp:spPr>
        <a:xfrm>
          <a:off x="762677" y="1662447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1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2D3DE7-187D-8541-B800-369F7ACB9455}">
      <dsp:nvSpPr>
        <dsp:cNvPr id="0" name=""/>
        <dsp:cNvSpPr/>
      </dsp:nvSpPr>
      <dsp:spPr>
        <a:xfrm>
          <a:off x="1148486" y="2463109"/>
          <a:ext cx="5772955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 age,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offshore to coastal, epipelagic,  seasonal &amp; non-diel migrant spp. (22)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148486" y="2463109"/>
        <a:ext cx="5772955" cy="492448"/>
      </dsp:txXfrm>
    </dsp:sp>
    <dsp:sp modelId="{A1874BF6-8328-7C49-85BE-22B81CBCD6A5}">
      <dsp:nvSpPr>
        <dsp:cNvPr id="0" name=""/>
        <dsp:cNvSpPr/>
      </dsp:nvSpPr>
      <dsp:spPr>
        <a:xfrm>
          <a:off x="840706" y="240155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07E327-4924-F347-AF88-983C26C72C0B}">
      <dsp:nvSpPr>
        <dsp:cNvPr id="0" name=""/>
        <dsp:cNvSpPr/>
      </dsp:nvSpPr>
      <dsp:spPr>
        <a:xfrm>
          <a:off x="1070457" y="3202215"/>
          <a:ext cx="5850984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2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5. Juvenile, offshore mesopelagic, seasonal &amp; diel migrant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spp. (8)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070457" y="3202215"/>
        <a:ext cx="5850984" cy="492448"/>
      </dsp:txXfrm>
    </dsp:sp>
    <dsp:sp modelId="{5B3C6DE5-A651-4D44-9FA7-C3DD9D5D1816}">
      <dsp:nvSpPr>
        <dsp:cNvPr id="0" name=""/>
        <dsp:cNvSpPr/>
      </dsp:nvSpPr>
      <dsp:spPr>
        <a:xfrm>
          <a:off x="762677" y="314065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2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72CFBE-082D-E54B-A14C-AA12C52A749F}">
      <dsp:nvSpPr>
        <dsp:cNvPr id="0" name=""/>
        <dsp:cNvSpPr/>
      </dsp:nvSpPr>
      <dsp:spPr>
        <a:xfrm>
          <a:off x="826075" y="3940779"/>
          <a:ext cx="6095366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3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6. Juvenile, offshore, mixed-water column, non-seasonal &amp;diel migrant spp. (28)</a:t>
          </a:r>
        </a:p>
      </dsp:txBody>
      <dsp:txXfrm>
        <a:off x="826075" y="3940779"/>
        <a:ext cx="6095366" cy="492448"/>
      </dsp:txXfrm>
    </dsp:sp>
    <dsp:sp modelId="{171D9C55-7364-6542-9657-926D988A63D3}">
      <dsp:nvSpPr>
        <dsp:cNvPr id="0" name=""/>
        <dsp:cNvSpPr/>
      </dsp:nvSpPr>
      <dsp:spPr>
        <a:xfrm>
          <a:off x="518295" y="387922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3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A08157-02FC-8B48-BE5A-FA51866E8CC6}">
      <dsp:nvSpPr>
        <dsp:cNvPr id="0" name=""/>
        <dsp:cNvSpPr/>
      </dsp:nvSpPr>
      <dsp:spPr>
        <a:xfrm>
          <a:off x="380119" y="4679885"/>
          <a:ext cx="6541322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Juvenile, offshore to coastal, epipelagic, seasonal &amp; diel migrant spp. (21)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380119" y="4679885"/>
        <a:ext cx="6541322" cy="492448"/>
      </dsp:txXfrm>
    </dsp:sp>
    <dsp:sp modelId="{AA9E1016-4EFE-1240-8310-6BE28C8108A4}">
      <dsp:nvSpPr>
        <dsp:cNvPr id="0" name=""/>
        <dsp:cNvSpPr/>
      </dsp:nvSpPr>
      <dsp:spPr>
        <a:xfrm>
          <a:off x="72339" y="461832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07B7BA-BD38-114C-B3D9-5A27D1BC8139}">
      <dsp:nvSpPr>
        <dsp:cNvPr id="0" name=""/>
        <dsp:cNvSpPr/>
      </dsp:nvSpPr>
      <dsp:spPr>
        <a:xfrm>
          <a:off x="-6122738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254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F0C350-D079-2A49-93F9-2AA51D2E612F}">
      <dsp:nvSpPr>
        <dsp:cNvPr id="0" name=""/>
        <dsp:cNvSpPr/>
      </dsp:nvSpPr>
      <dsp:spPr>
        <a:xfrm>
          <a:off x="380119" y="246332"/>
          <a:ext cx="6541322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Schooling, adult, offshore, mesopelagic, seasonal &amp; diel migrant spp. (40) 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380119" y="246332"/>
        <a:ext cx="6541322" cy="492448"/>
      </dsp:txXfrm>
    </dsp:sp>
    <dsp:sp modelId="{D40987C5-C73B-5640-9E88-1C2183180FDE}">
      <dsp:nvSpPr>
        <dsp:cNvPr id="0" name=""/>
        <dsp:cNvSpPr/>
      </dsp:nvSpPr>
      <dsp:spPr>
        <a:xfrm>
          <a:off x="72339" y="184776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079840-D7DA-A644-9851-16ACC65A6753}">
      <dsp:nvSpPr>
        <dsp:cNvPr id="0" name=""/>
        <dsp:cNvSpPr/>
      </dsp:nvSpPr>
      <dsp:spPr>
        <a:xfrm>
          <a:off x="826075" y="985438"/>
          <a:ext cx="6095366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Schooling, mixed-age, offshore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to coastal, epipelagic, non-seasonal &amp; diel migrant spp.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(27)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826075" y="985438"/>
        <a:ext cx="6095366" cy="492448"/>
      </dsp:txXfrm>
    </dsp:sp>
    <dsp:sp modelId="{EDAF496E-D078-FB41-A610-BECB512A8A84}">
      <dsp:nvSpPr>
        <dsp:cNvPr id="0" name=""/>
        <dsp:cNvSpPr/>
      </dsp:nvSpPr>
      <dsp:spPr>
        <a:xfrm>
          <a:off x="518295" y="923882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CDE9FA-3206-3F4B-99C9-817688AC534F}">
      <dsp:nvSpPr>
        <dsp:cNvPr id="0" name=""/>
        <dsp:cNvSpPr/>
      </dsp:nvSpPr>
      <dsp:spPr>
        <a:xfrm>
          <a:off x="1070457" y="1724003"/>
          <a:ext cx="5850984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1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Schooling,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 to coastal, epipelagic, seasonal &amp; diel migrant spp. (45)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070457" y="1724003"/>
        <a:ext cx="5850984" cy="492448"/>
      </dsp:txXfrm>
    </dsp:sp>
    <dsp:sp modelId="{8274D5E1-372E-D54A-8B53-5D2F3702C873}">
      <dsp:nvSpPr>
        <dsp:cNvPr id="0" name=""/>
        <dsp:cNvSpPr/>
      </dsp:nvSpPr>
      <dsp:spPr>
        <a:xfrm>
          <a:off x="762677" y="1662447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1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2D3DE7-187D-8541-B800-369F7ACB9455}">
      <dsp:nvSpPr>
        <dsp:cNvPr id="0" name=""/>
        <dsp:cNvSpPr/>
      </dsp:nvSpPr>
      <dsp:spPr>
        <a:xfrm>
          <a:off x="1148486" y="2463109"/>
          <a:ext cx="5772955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Schooling, j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uvenile offshore to coastal, epipelagic &amp; non-diel migrant spp. (24)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148486" y="2463109"/>
        <a:ext cx="5772955" cy="492448"/>
      </dsp:txXfrm>
    </dsp:sp>
    <dsp:sp modelId="{A1874BF6-8328-7C49-85BE-22B81CBCD6A5}">
      <dsp:nvSpPr>
        <dsp:cNvPr id="0" name=""/>
        <dsp:cNvSpPr/>
      </dsp:nvSpPr>
      <dsp:spPr>
        <a:xfrm>
          <a:off x="840706" y="240155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07E327-4924-F347-AF88-983C26C72C0B}">
      <dsp:nvSpPr>
        <dsp:cNvPr id="0" name=""/>
        <dsp:cNvSpPr/>
      </dsp:nvSpPr>
      <dsp:spPr>
        <a:xfrm>
          <a:off x="1070457" y="3202215"/>
          <a:ext cx="5850984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2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5. Solitary, mixed-age, offshore and non-migratory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spp. (15)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070457" y="3202215"/>
        <a:ext cx="5850984" cy="492448"/>
      </dsp:txXfrm>
    </dsp:sp>
    <dsp:sp modelId="{5B3C6DE5-A651-4D44-9FA7-C3DD9D5D1816}">
      <dsp:nvSpPr>
        <dsp:cNvPr id="0" name=""/>
        <dsp:cNvSpPr/>
      </dsp:nvSpPr>
      <dsp:spPr>
        <a:xfrm>
          <a:off x="762677" y="314065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2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72CFBE-082D-E54B-A14C-AA12C52A749F}">
      <dsp:nvSpPr>
        <dsp:cNvPr id="0" name=""/>
        <dsp:cNvSpPr/>
      </dsp:nvSpPr>
      <dsp:spPr>
        <a:xfrm>
          <a:off x="826075" y="3940779"/>
          <a:ext cx="6095366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3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6.Demersal, reef-associated, non-schooling, non-migratory spp. (2)</a:t>
          </a:r>
        </a:p>
      </dsp:txBody>
      <dsp:txXfrm>
        <a:off x="826075" y="3940779"/>
        <a:ext cx="6095366" cy="492448"/>
      </dsp:txXfrm>
    </dsp:sp>
    <dsp:sp modelId="{171D9C55-7364-6542-9657-926D988A63D3}">
      <dsp:nvSpPr>
        <dsp:cNvPr id="0" name=""/>
        <dsp:cNvSpPr/>
      </dsp:nvSpPr>
      <dsp:spPr>
        <a:xfrm>
          <a:off x="518295" y="387922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3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A08157-02FC-8B48-BE5A-FA51866E8CC6}">
      <dsp:nvSpPr>
        <dsp:cNvPr id="0" name=""/>
        <dsp:cNvSpPr/>
      </dsp:nvSpPr>
      <dsp:spPr>
        <a:xfrm>
          <a:off x="380119" y="4679885"/>
          <a:ext cx="6541322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Solitary, juvenile, continental shelf, non-migratory spp. (5)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380119" y="4679885"/>
        <a:ext cx="6541322" cy="492448"/>
      </dsp:txXfrm>
    </dsp:sp>
    <dsp:sp modelId="{AA9E1016-4EFE-1240-8310-6BE28C8108A4}">
      <dsp:nvSpPr>
        <dsp:cNvPr id="0" name=""/>
        <dsp:cNvSpPr/>
      </dsp:nvSpPr>
      <dsp:spPr>
        <a:xfrm>
          <a:off x="72339" y="461832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7, DIVISIVE WITHOUT GREGARIOUS &amp; SIMPLIFIED TRAITS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>
              <a:solidFill>
                <a:schemeClr val="dk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dirty="0">
                <a:ln/>
                <a:solidFill>
                  <a:schemeClr val="tx1"/>
                </a:solidFill>
                <a:latin typeface="Helvetica" pitchFamily="2" charset="0"/>
                <a:ea typeface="Calibri"/>
                <a:cs typeface="Calibri"/>
                <a:sym typeface="Calibri"/>
              </a:rPr>
              <a:t>Mixed age, continental shelf, seasonal &amp; diel migrant spp. (24)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00155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ADULT TRAITS, k = 9, old version</a:t>
            </a: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7, DIVISIVE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7, DIVISIVE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83220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 err="1">
                <a:solidFill>
                  <a:schemeClr val="dk1"/>
                </a:solidFill>
              </a:rPr>
              <a:t>epipelagicUSE</a:t>
            </a:r>
            <a:r>
              <a:rPr lang="en-US" dirty="0">
                <a:solidFill>
                  <a:schemeClr val="dk1"/>
                </a:solidFill>
              </a:rPr>
              <a:t>!!! PROBABLE TRAITS, k = 7, DIVISIVE WITHOUT GREGARIOUSNESS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>
              <a:solidFill>
                <a:schemeClr val="dk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>
              <a:solidFill>
                <a:schemeClr val="dk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dirty="0">
                <a:ln/>
                <a:solidFill>
                  <a:schemeClr val="tx1"/>
                </a:solidFill>
                <a:latin typeface="Helvetica" pitchFamily="2" charset="0"/>
                <a:ea typeface="Calibri"/>
                <a:cs typeface="Calibri"/>
                <a:sym typeface="Calibri"/>
              </a:rPr>
              <a:t>Mixed age, continental shelf, seasonal &amp; diel migrant spp. (24)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81061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7, DIVISIVE WITH GREGARIOUSNESS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>
              <a:solidFill>
                <a:schemeClr val="dk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>
              <a:solidFill>
                <a:schemeClr val="dk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dirty="0">
                <a:ln/>
                <a:solidFill>
                  <a:schemeClr val="tx1"/>
                </a:solidFill>
                <a:latin typeface="Helvetica" pitchFamily="2" charset="0"/>
                <a:ea typeface="Calibri"/>
                <a:cs typeface="Calibri"/>
                <a:sym typeface="Calibri"/>
              </a:rPr>
              <a:t>Mixed age, continental shelf, seasonal &amp; diel migrant spp. (24)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52628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8, DIVISIVE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82200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PROBABLE TRAITS, k = 8, DIVISIVE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62441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8, DIVISIVE with NMDS PLOT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42374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PROBABLE TRAITS, k = 8, old version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13.png"/><Relationship Id="rId3" Type="http://schemas.openxmlformats.org/officeDocument/2006/relationships/image" Target="../media/image18.png"/><Relationship Id="rId7" Type="http://schemas.openxmlformats.org/officeDocument/2006/relationships/image" Target="../media/image21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11" Type="http://schemas.openxmlformats.org/officeDocument/2006/relationships/image" Target="../media/image11.png"/><Relationship Id="rId5" Type="http://schemas.openxmlformats.org/officeDocument/2006/relationships/image" Target="../media/image9.png"/><Relationship Id="rId10" Type="http://schemas.openxmlformats.org/officeDocument/2006/relationships/image" Target="../media/image10.png"/><Relationship Id="rId4" Type="http://schemas.openxmlformats.org/officeDocument/2006/relationships/image" Target="../media/image19.png"/><Relationship Id="rId9" Type="http://schemas.openxmlformats.org/officeDocument/2006/relationships/image" Target="../media/image23.png"/><Relationship Id="rId1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unburst chart&#10;&#10;Description automatically generated">
            <a:extLst>
              <a:ext uri="{FF2B5EF4-FFF2-40B4-BE49-F238E27FC236}">
                <a16:creationId xmlns:a16="http://schemas.microsoft.com/office/drawing/2014/main" id="{62766E75-500F-7A47-B8CB-AE9D9C0F8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45628" y="0"/>
            <a:ext cx="6858000" cy="6858000"/>
          </a:xfrm>
          <a:prstGeom prst="rect">
            <a:avLst/>
          </a:prstGeom>
        </p:spPr>
      </p:pic>
      <p:grpSp>
        <p:nvGrpSpPr>
          <p:cNvPr id="95" name="Google Shape;230;gd33cc45fa0_1_0">
            <a:extLst>
              <a:ext uri="{FF2B5EF4-FFF2-40B4-BE49-F238E27FC236}">
                <a16:creationId xmlns:a16="http://schemas.microsoft.com/office/drawing/2014/main" id="{421373D5-845F-7B4C-B2A1-F263285B0212}"/>
              </a:ext>
            </a:extLst>
          </p:cNvPr>
          <p:cNvGrpSpPr/>
          <p:nvPr/>
        </p:nvGrpSpPr>
        <p:grpSpPr>
          <a:xfrm>
            <a:off x="2729191" y="2497069"/>
            <a:ext cx="255124" cy="369291"/>
            <a:chOff x="5770249" y="1867177"/>
            <a:chExt cx="245323" cy="346211"/>
          </a:xfrm>
        </p:grpSpPr>
        <p:sp>
          <p:nvSpPr>
            <p:cNvPr id="96" name="Google Shape;231;gd33cc45fa0_1_0">
              <a:extLst>
                <a:ext uri="{FF2B5EF4-FFF2-40B4-BE49-F238E27FC236}">
                  <a16:creationId xmlns:a16="http://schemas.microsoft.com/office/drawing/2014/main" id="{494F9B04-C17A-014E-B530-736D242DD4A2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232;gd33cc45fa0_1_0">
              <a:extLst>
                <a:ext uri="{FF2B5EF4-FFF2-40B4-BE49-F238E27FC236}">
                  <a16:creationId xmlns:a16="http://schemas.microsoft.com/office/drawing/2014/main" id="{BB542809-3A91-2B48-9CE2-7205F8F62603}"/>
                </a:ext>
              </a:extLst>
            </p:cNvPr>
            <p:cNvSpPr txBox="1"/>
            <p:nvPr/>
          </p:nvSpPr>
          <p:spPr>
            <a:xfrm>
              <a:off x="5770249" y="1867177"/>
              <a:ext cx="161400" cy="3462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98" name="Google Shape;227;gd33cc45fa0_1_0">
            <a:extLst>
              <a:ext uri="{FF2B5EF4-FFF2-40B4-BE49-F238E27FC236}">
                <a16:creationId xmlns:a16="http://schemas.microsoft.com/office/drawing/2014/main" id="{08ADCA7D-AC28-D145-A0ED-7AB1B82EE059}"/>
              </a:ext>
            </a:extLst>
          </p:cNvPr>
          <p:cNvGrpSpPr/>
          <p:nvPr/>
        </p:nvGrpSpPr>
        <p:grpSpPr>
          <a:xfrm>
            <a:off x="2287838" y="3383810"/>
            <a:ext cx="255124" cy="369291"/>
            <a:chOff x="5365502" y="1431674"/>
            <a:chExt cx="245323" cy="346211"/>
          </a:xfrm>
        </p:grpSpPr>
        <p:sp>
          <p:nvSpPr>
            <p:cNvPr id="99" name="Google Shape;228;gd33cc45fa0_1_0">
              <a:extLst>
                <a:ext uri="{FF2B5EF4-FFF2-40B4-BE49-F238E27FC236}">
                  <a16:creationId xmlns:a16="http://schemas.microsoft.com/office/drawing/2014/main" id="{777F6528-224F-F841-AA4F-D376F5085D08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229;gd33cc45fa0_1_0">
              <a:extLst>
                <a:ext uri="{FF2B5EF4-FFF2-40B4-BE49-F238E27FC236}">
                  <a16:creationId xmlns:a16="http://schemas.microsoft.com/office/drawing/2014/main" id="{C6B5E2C6-7FB0-4543-A391-EE6588BB0442}"/>
                </a:ext>
              </a:extLst>
            </p:cNvPr>
            <p:cNvSpPr txBox="1"/>
            <p:nvPr/>
          </p:nvSpPr>
          <p:spPr>
            <a:xfrm>
              <a:off x="5365502" y="1431674"/>
              <a:ext cx="161400" cy="3462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101" name="Google Shape;224;gd33cc45fa0_1_0">
            <a:extLst>
              <a:ext uri="{FF2B5EF4-FFF2-40B4-BE49-F238E27FC236}">
                <a16:creationId xmlns:a16="http://schemas.microsoft.com/office/drawing/2014/main" id="{7BE812B4-19A8-B34F-BE69-2E4D738CE31B}"/>
              </a:ext>
            </a:extLst>
          </p:cNvPr>
          <p:cNvGrpSpPr/>
          <p:nvPr/>
        </p:nvGrpSpPr>
        <p:grpSpPr>
          <a:xfrm>
            <a:off x="2820314" y="3892919"/>
            <a:ext cx="252832" cy="369291"/>
            <a:chOff x="5008437" y="2425241"/>
            <a:chExt cx="243119" cy="346211"/>
          </a:xfrm>
        </p:grpSpPr>
        <p:sp>
          <p:nvSpPr>
            <p:cNvPr id="102" name="Google Shape;225;gd33cc45fa0_1_0">
              <a:extLst>
                <a:ext uri="{FF2B5EF4-FFF2-40B4-BE49-F238E27FC236}">
                  <a16:creationId xmlns:a16="http://schemas.microsoft.com/office/drawing/2014/main" id="{24BBE044-3D6E-3647-B62E-7A7B74B8E7DE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226;gd33cc45fa0_1_0">
              <a:extLst>
                <a:ext uri="{FF2B5EF4-FFF2-40B4-BE49-F238E27FC236}">
                  <a16:creationId xmlns:a16="http://schemas.microsoft.com/office/drawing/2014/main" id="{015FD3D1-D33F-6143-AF46-133B45CA4E23}"/>
                </a:ext>
              </a:extLst>
            </p:cNvPr>
            <p:cNvSpPr txBox="1"/>
            <p:nvPr/>
          </p:nvSpPr>
          <p:spPr>
            <a:xfrm>
              <a:off x="5008437" y="2425241"/>
              <a:ext cx="161400" cy="3462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104" name="Google Shape;221;gd33cc45fa0_1_0">
            <a:extLst>
              <a:ext uri="{FF2B5EF4-FFF2-40B4-BE49-F238E27FC236}">
                <a16:creationId xmlns:a16="http://schemas.microsoft.com/office/drawing/2014/main" id="{EE2B8891-E266-3F4F-9DB4-EAFC5F4C7249}"/>
              </a:ext>
            </a:extLst>
          </p:cNvPr>
          <p:cNvGrpSpPr/>
          <p:nvPr/>
        </p:nvGrpSpPr>
        <p:grpSpPr>
          <a:xfrm>
            <a:off x="3653580" y="3599198"/>
            <a:ext cx="261585" cy="369291"/>
            <a:chOff x="4820873" y="3595640"/>
            <a:chExt cx="251537" cy="346211"/>
          </a:xfrm>
        </p:grpSpPr>
        <p:sp>
          <p:nvSpPr>
            <p:cNvPr id="105" name="Google Shape;222;gd33cc45fa0_1_0">
              <a:extLst>
                <a:ext uri="{FF2B5EF4-FFF2-40B4-BE49-F238E27FC236}">
                  <a16:creationId xmlns:a16="http://schemas.microsoft.com/office/drawing/2014/main" id="{EDA86203-D490-1548-8C5F-604F7C00F51B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223;gd33cc45fa0_1_0">
              <a:extLst>
                <a:ext uri="{FF2B5EF4-FFF2-40B4-BE49-F238E27FC236}">
                  <a16:creationId xmlns:a16="http://schemas.microsoft.com/office/drawing/2014/main" id="{8BE6A309-035C-0146-82D1-A082C9F13F6E}"/>
                </a:ext>
              </a:extLst>
            </p:cNvPr>
            <p:cNvSpPr txBox="1"/>
            <p:nvPr/>
          </p:nvSpPr>
          <p:spPr>
            <a:xfrm>
              <a:off x="4820873" y="3595640"/>
              <a:ext cx="161400" cy="3462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107" name="Google Shape;218;gd33cc45fa0_1_0">
            <a:extLst>
              <a:ext uri="{FF2B5EF4-FFF2-40B4-BE49-F238E27FC236}">
                <a16:creationId xmlns:a16="http://schemas.microsoft.com/office/drawing/2014/main" id="{9D9CCEB2-D657-4249-89FE-33F43FF0D7AC}"/>
              </a:ext>
            </a:extLst>
          </p:cNvPr>
          <p:cNvGrpSpPr/>
          <p:nvPr/>
        </p:nvGrpSpPr>
        <p:grpSpPr>
          <a:xfrm>
            <a:off x="4179797" y="3160596"/>
            <a:ext cx="275269" cy="369291"/>
            <a:chOff x="6762450" y="4020259"/>
            <a:chExt cx="264694" cy="346210"/>
          </a:xfrm>
        </p:grpSpPr>
        <p:sp>
          <p:nvSpPr>
            <p:cNvPr id="108" name="Google Shape;219;gd33cc45fa0_1_0">
              <a:extLst>
                <a:ext uri="{FF2B5EF4-FFF2-40B4-BE49-F238E27FC236}">
                  <a16:creationId xmlns:a16="http://schemas.microsoft.com/office/drawing/2014/main" id="{E7DA9B0A-C572-1A43-8E8A-959FA58973F8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220;gd33cc45fa0_1_0">
              <a:extLst>
                <a:ext uri="{FF2B5EF4-FFF2-40B4-BE49-F238E27FC236}">
                  <a16:creationId xmlns:a16="http://schemas.microsoft.com/office/drawing/2014/main" id="{6C8E489C-0AC8-B94E-83CC-84D1A3FF0F7D}"/>
                </a:ext>
              </a:extLst>
            </p:cNvPr>
            <p:cNvSpPr txBox="1"/>
            <p:nvPr/>
          </p:nvSpPr>
          <p:spPr>
            <a:xfrm>
              <a:off x="6762450" y="4020259"/>
              <a:ext cx="253200" cy="3462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110" name="Google Shape;215;gd33cc45fa0_1_0">
            <a:extLst>
              <a:ext uri="{FF2B5EF4-FFF2-40B4-BE49-F238E27FC236}">
                <a16:creationId xmlns:a16="http://schemas.microsoft.com/office/drawing/2014/main" id="{C385F8FC-1F3E-A84E-9A43-C54B289689B6}"/>
              </a:ext>
            </a:extLst>
          </p:cNvPr>
          <p:cNvGrpSpPr/>
          <p:nvPr/>
        </p:nvGrpSpPr>
        <p:grpSpPr>
          <a:xfrm>
            <a:off x="4178002" y="2789599"/>
            <a:ext cx="265757" cy="369291"/>
            <a:chOff x="7162109" y="3579562"/>
            <a:chExt cx="255548" cy="346210"/>
          </a:xfrm>
        </p:grpSpPr>
        <p:sp>
          <p:nvSpPr>
            <p:cNvPr id="111" name="Google Shape;216;gd33cc45fa0_1_0">
              <a:extLst>
                <a:ext uri="{FF2B5EF4-FFF2-40B4-BE49-F238E27FC236}">
                  <a16:creationId xmlns:a16="http://schemas.microsoft.com/office/drawing/2014/main" id="{F9200F7E-F4DE-774B-A865-B4CAF9DFE881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217;gd33cc45fa0_1_0">
              <a:extLst>
                <a:ext uri="{FF2B5EF4-FFF2-40B4-BE49-F238E27FC236}">
                  <a16:creationId xmlns:a16="http://schemas.microsoft.com/office/drawing/2014/main" id="{4A57F1C6-7D30-DD48-AF09-D480355DC522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462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6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113" name="Google Shape;212;gd33cc45fa0_1_0">
            <a:extLst>
              <a:ext uri="{FF2B5EF4-FFF2-40B4-BE49-F238E27FC236}">
                <a16:creationId xmlns:a16="http://schemas.microsoft.com/office/drawing/2014/main" id="{5E5031A8-5616-CD48-B485-85ECD7FC6B8C}"/>
              </a:ext>
            </a:extLst>
          </p:cNvPr>
          <p:cNvGrpSpPr/>
          <p:nvPr/>
        </p:nvGrpSpPr>
        <p:grpSpPr>
          <a:xfrm>
            <a:off x="3451366" y="2467201"/>
            <a:ext cx="265757" cy="369291"/>
            <a:chOff x="6371135" y="2068337"/>
            <a:chExt cx="255548" cy="346210"/>
          </a:xfrm>
        </p:grpSpPr>
        <p:sp>
          <p:nvSpPr>
            <p:cNvPr id="114" name="Google Shape;213;gd33cc45fa0_1_0">
              <a:extLst>
                <a:ext uri="{FF2B5EF4-FFF2-40B4-BE49-F238E27FC236}">
                  <a16:creationId xmlns:a16="http://schemas.microsoft.com/office/drawing/2014/main" id="{73F842E9-5224-DD41-B5CC-9739CA9424D4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214;gd33cc45fa0_1_0">
              <a:extLst>
                <a:ext uri="{FF2B5EF4-FFF2-40B4-BE49-F238E27FC236}">
                  <a16:creationId xmlns:a16="http://schemas.microsoft.com/office/drawing/2014/main" id="{245097BB-1C34-0B4A-8645-0BB35D97E3B8}"/>
                </a:ext>
              </a:extLst>
            </p:cNvPr>
            <p:cNvSpPr txBox="1"/>
            <p:nvPr/>
          </p:nvSpPr>
          <p:spPr>
            <a:xfrm>
              <a:off x="6371135" y="2068337"/>
              <a:ext cx="161400" cy="3462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graphicFrame>
        <p:nvGraphicFramePr>
          <p:cNvPr id="116" name="Diagram 115">
            <a:extLst>
              <a:ext uri="{FF2B5EF4-FFF2-40B4-BE49-F238E27FC236}">
                <a16:creationId xmlns:a16="http://schemas.microsoft.com/office/drawing/2014/main" id="{BBD43022-0185-F34F-BAA6-4B8D6157C5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0373264"/>
              </p:ext>
            </p:extLst>
          </p:nvPr>
        </p:nvGraphicFramePr>
        <p:xfrm>
          <a:off x="4891285" y="596572"/>
          <a:ext cx="699378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130106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/>
          <p:nvPr/>
        </p:nvSpPr>
        <p:spPr>
          <a:xfrm>
            <a:off x="103240" y="-818941"/>
            <a:ext cx="6188148" cy="724836"/>
          </a:xfrm>
          <a:prstGeom prst="rect">
            <a:avLst/>
          </a:prstGeom>
          <a:solidFill>
            <a:schemeClr val="lt2">
              <a:alpha val="69803"/>
            </a:scheme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Albacore prey cluster dendrogram – adult habitat use + gregarious (binary) traits – agglomerative (average k = 9) Jul 2020</a:t>
            </a:r>
            <a:endParaRPr sz="1600" b="0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6424485" y="1980945"/>
            <a:ext cx="242047" cy="235323"/>
          </a:xfrm>
          <a:prstGeom prst="ellipse">
            <a:avLst/>
          </a:prstGeom>
          <a:solidFill>
            <a:srgbClr val="3F738F"/>
          </a:solidFill>
          <a:ln w="12700" cap="flat" cmpd="sng">
            <a:solidFill>
              <a:srgbClr val="3F7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6411037" y="1913940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  <p:sp>
        <p:nvSpPr>
          <p:cNvPr id="88" name="Google Shape;88;p1"/>
          <p:cNvSpPr/>
          <p:nvPr/>
        </p:nvSpPr>
        <p:spPr>
          <a:xfrm>
            <a:off x="6098618" y="1884486"/>
            <a:ext cx="242047" cy="235323"/>
          </a:xfrm>
          <a:prstGeom prst="ellipse">
            <a:avLst/>
          </a:prstGeom>
          <a:solidFill>
            <a:srgbClr val="3E597D"/>
          </a:solidFill>
          <a:ln w="12700" cap="flat" cmpd="sng">
            <a:solidFill>
              <a:srgbClr val="3E597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6085170" y="1817481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  <p:sp>
        <p:nvSpPr>
          <p:cNvPr id="90" name="Google Shape;90;p1"/>
          <p:cNvSpPr/>
          <p:nvPr/>
        </p:nvSpPr>
        <p:spPr>
          <a:xfrm>
            <a:off x="6921586" y="2327625"/>
            <a:ext cx="242047" cy="235323"/>
          </a:xfrm>
          <a:prstGeom prst="ellipse">
            <a:avLst/>
          </a:prstGeom>
          <a:solidFill>
            <a:srgbClr val="4781A2"/>
          </a:solidFill>
          <a:ln w="12700" cap="flat" cmpd="sng">
            <a:solidFill>
              <a:srgbClr val="4781A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6908138" y="2260620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sp>
        <p:nvSpPr>
          <p:cNvPr id="92" name="Google Shape;92;p1"/>
          <p:cNvSpPr/>
          <p:nvPr/>
        </p:nvSpPr>
        <p:spPr>
          <a:xfrm>
            <a:off x="7191235" y="3759042"/>
            <a:ext cx="242047" cy="235323"/>
          </a:xfrm>
          <a:prstGeom prst="ellipse">
            <a:avLst/>
          </a:prstGeom>
          <a:solidFill>
            <a:srgbClr val="88A251"/>
          </a:solidFill>
          <a:ln w="12700" cap="flat" cmpd="sng">
            <a:solidFill>
              <a:srgbClr val="88A25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7166438" y="3678796"/>
            <a:ext cx="25325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94" name="Google Shape;94;p1"/>
          <p:cNvSpPr/>
          <p:nvPr/>
        </p:nvSpPr>
        <p:spPr>
          <a:xfrm>
            <a:off x="6108320" y="4791125"/>
            <a:ext cx="242047" cy="235323"/>
          </a:xfrm>
          <a:prstGeom prst="ellipse">
            <a:avLst/>
          </a:prstGeom>
          <a:solidFill>
            <a:srgbClr val="D6A104"/>
          </a:solidFill>
          <a:ln w="12700" cap="flat" cmpd="sng">
            <a:solidFill>
              <a:srgbClr val="D6A10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6094872" y="4724120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sp>
        <p:nvSpPr>
          <p:cNvPr id="96" name="Google Shape;96;p1"/>
          <p:cNvSpPr/>
          <p:nvPr/>
        </p:nvSpPr>
        <p:spPr>
          <a:xfrm>
            <a:off x="5033733" y="4067562"/>
            <a:ext cx="242047" cy="235323"/>
          </a:xfrm>
          <a:prstGeom prst="ellipse">
            <a:avLst/>
          </a:prstGeom>
          <a:solidFill>
            <a:srgbClr val="D09047"/>
          </a:solidFill>
          <a:ln w="12700" cap="flat" cmpd="sng">
            <a:solidFill>
              <a:srgbClr val="D0904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5020285" y="4000557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98" name="Google Shape;98;p1"/>
          <p:cNvSpPr/>
          <p:nvPr/>
        </p:nvSpPr>
        <p:spPr>
          <a:xfrm>
            <a:off x="4823870" y="2520903"/>
            <a:ext cx="242047" cy="235323"/>
          </a:xfrm>
          <a:prstGeom prst="ellipse">
            <a:avLst/>
          </a:prstGeom>
          <a:solidFill>
            <a:srgbClr val="C76829"/>
          </a:solidFill>
          <a:ln w="12700" cap="flat" cmpd="sng">
            <a:solidFill>
              <a:srgbClr val="C7682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"/>
          <p:cNvSpPr txBox="1"/>
          <p:nvPr/>
        </p:nvSpPr>
        <p:spPr>
          <a:xfrm>
            <a:off x="4810422" y="2453898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100" name="Google Shape;100;p1"/>
          <p:cNvSpPr/>
          <p:nvPr/>
        </p:nvSpPr>
        <p:spPr>
          <a:xfrm>
            <a:off x="5181650" y="2151571"/>
            <a:ext cx="242047" cy="235323"/>
          </a:xfrm>
          <a:prstGeom prst="ellipse">
            <a:avLst/>
          </a:prstGeom>
          <a:solidFill>
            <a:srgbClr val="CE1D03"/>
          </a:solidFill>
          <a:ln w="12700" cap="flat" cmpd="sng">
            <a:solidFill>
              <a:srgbClr val="CE1D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"/>
          <p:cNvSpPr txBox="1"/>
          <p:nvPr/>
        </p:nvSpPr>
        <p:spPr>
          <a:xfrm>
            <a:off x="5168202" y="2084566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endParaRPr/>
          </a:p>
        </p:txBody>
      </p:sp>
      <p:sp>
        <p:nvSpPr>
          <p:cNvPr id="102" name="Google Shape;102;p1"/>
          <p:cNvSpPr/>
          <p:nvPr/>
        </p:nvSpPr>
        <p:spPr>
          <a:xfrm>
            <a:off x="5714580" y="1919429"/>
            <a:ext cx="242047" cy="235323"/>
          </a:xfrm>
          <a:prstGeom prst="ellipse">
            <a:avLst/>
          </a:prstGeom>
          <a:solidFill>
            <a:srgbClr val="A81501"/>
          </a:solidFill>
          <a:ln w="12700" cap="flat" cmpd="sng">
            <a:solidFill>
              <a:srgbClr val="A8150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"/>
          <p:cNvSpPr txBox="1"/>
          <p:nvPr/>
        </p:nvSpPr>
        <p:spPr>
          <a:xfrm>
            <a:off x="5701132" y="1852424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9</a:t>
            </a:r>
            <a:endParaRPr/>
          </a:p>
        </p:txBody>
      </p:sp>
      <p:sp>
        <p:nvSpPr>
          <p:cNvPr id="104" name="Google Shape;104;p1"/>
          <p:cNvSpPr/>
          <p:nvPr/>
        </p:nvSpPr>
        <p:spPr>
          <a:xfrm>
            <a:off x="4450571" y="109232"/>
            <a:ext cx="1774857" cy="991597"/>
          </a:xfrm>
          <a:prstGeom prst="ellipse">
            <a:avLst/>
          </a:prstGeom>
          <a:solidFill>
            <a:srgbClr val="A8150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rot="-109564">
            <a:off x="4533305" y="523055"/>
            <a:ext cx="177362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Solitary, benthic reef to shelf residents</a:t>
            </a:r>
            <a:endParaRPr/>
          </a:p>
        </p:txBody>
      </p:sp>
      <p:sp>
        <p:nvSpPr>
          <p:cNvPr id="106" name="Google Shape;106;p1"/>
          <p:cNvSpPr/>
          <p:nvPr/>
        </p:nvSpPr>
        <p:spPr>
          <a:xfrm>
            <a:off x="2851324" y="925792"/>
            <a:ext cx="2089266" cy="717161"/>
          </a:xfrm>
          <a:prstGeom prst="ellipse">
            <a:avLst/>
          </a:prstGeom>
          <a:solidFill>
            <a:srgbClr val="CE1D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"/>
          <p:cNvSpPr/>
          <p:nvPr/>
        </p:nvSpPr>
        <p:spPr>
          <a:xfrm>
            <a:off x="2014531" y="1660049"/>
            <a:ext cx="2094063" cy="896585"/>
          </a:xfrm>
          <a:prstGeom prst="ellipse">
            <a:avLst/>
          </a:prstGeom>
          <a:solidFill>
            <a:srgbClr val="C7682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"/>
          <p:cNvSpPr txBox="1"/>
          <p:nvPr/>
        </p:nvSpPr>
        <p:spPr>
          <a:xfrm>
            <a:off x="2827722" y="1153902"/>
            <a:ext cx="21440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Schooling, demersal reef to shelf demersal residents</a:t>
            </a:r>
            <a:endParaRPr/>
          </a:p>
        </p:txBody>
      </p:sp>
      <p:sp>
        <p:nvSpPr>
          <p:cNvPr id="109" name="Google Shape;109;p1"/>
          <p:cNvSpPr/>
          <p:nvPr/>
        </p:nvSpPr>
        <p:spPr>
          <a:xfrm>
            <a:off x="2150461" y="4189264"/>
            <a:ext cx="2088101" cy="1328960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"/>
          <p:cNvSpPr txBox="1"/>
          <p:nvPr/>
        </p:nvSpPr>
        <p:spPr>
          <a:xfrm>
            <a:off x="2088024" y="4666113"/>
            <a:ext cx="2216251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offshore mesopelagic diel migrants</a:t>
            </a:r>
            <a:endParaRPr/>
          </a:p>
        </p:txBody>
      </p:sp>
      <p:pic>
        <p:nvPicPr>
          <p:cNvPr id="111" name="Google Shape;111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13519" y="1655794"/>
            <a:ext cx="1010103" cy="37128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"/>
          <p:cNvSpPr/>
          <p:nvPr/>
        </p:nvSpPr>
        <p:spPr>
          <a:xfrm>
            <a:off x="5492138" y="5671362"/>
            <a:ext cx="1676794" cy="1109458"/>
          </a:xfrm>
          <a:prstGeom prst="ellipse">
            <a:avLst/>
          </a:prstGeom>
          <a:solidFill>
            <a:srgbClr val="D6A10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"/>
          <p:cNvSpPr txBox="1"/>
          <p:nvPr/>
        </p:nvSpPr>
        <p:spPr>
          <a:xfrm>
            <a:off x="5647338" y="5834627"/>
            <a:ext cx="141997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shelf epi-mesopelagic, diel migrants</a:t>
            </a:r>
            <a:endParaRPr/>
          </a:p>
        </p:txBody>
      </p:sp>
      <p:sp>
        <p:nvSpPr>
          <p:cNvPr id="114" name="Google Shape;114;p1"/>
          <p:cNvSpPr/>
          <p:nvPr/>
        </p:nvSpPr>
        <p:spPr>
          <a:xfrm>
            <a:off x="8404606" y="3409113"/>
            <a:ext cx="2081511" cy="1263108"/>
          </a:xfrm>
          <a:prstGeom prst="ellipse">
            <a:avLst/>
          </a:prstGeom>
          <a:solidFill>
            <a:srgbClr val="88A2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"/>
          <p:cNvSpPr txBox="1"/>
          <p:nvPr/>
        </p:nvSpPr>
        <p:spPr>
          <a:xfrm>
            <a:off x="8361245" y="3898812"/>
            <a:ext cx="215614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Schooling, migratory and seasonal shelf to offshore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"/>
          <p:cNvSpPr/>
          <p:nvPr/>
        </p:nvSpPr>
        <p:spPr>
          <a:xfrm>
            <a:off x="8094687" y="1594900"/>
            <a:ext cx="2087971" cy="807397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"/>
          <p:cNvSpPr txBox="1"/>
          <p:nvPr/>
        </p:nvSpPr>
        <p:spPr>
          <a:xfrm>
            <a:off x="8452467" y="1626256"/>
            <a:ext cx="157567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 shelf &amp; offshore non-migratory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"/>
          <p:cNvSpPr/>
          <p:nvPr/>
        </p:nvSpPr>
        <p:spPr>
          <a:xfrm>
            <a:off x="7467038" y="754943"/>
            <a:ext cx="1906320" cy="842653"/>
          </a:xfrm>
          <a:prstGeom prst="ellipse">
            <a:avLst/>
          </a:prstGeom>
          <a:solidFill>
            <a:srgbClr val="3F73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"/>
          <p:cNvSpPr txBox="1"/>
          <p:nvPr/>
        </p:nvSpPr>
        <p:spPr>
          <a:xfrm>
            <a:off x="7391757" y="1070486"/>
            <a:ext cx="205950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shelf &amp; coast, diel migrant &amp; demersal</a:t>
            </a:r>
            <a:endParaRPr/>
          </a:p>
        </p:txBody>
      </p:sp>
      <p:sp>
        <p:nvSpPr>
          <p:cNvPr id="120" name="Google Shape;120;p1"/>
          <p:cNvSpPr/>
          <p:nvPr/>
        </p:nvSpPr>
        <p:spPr>
          <a:xfrm>
            <a:off x="6306314" y="106081"/>
            <a:ext cx="1445841" cy="1033487"/>
          </a:xfrm>
          <a:prstGeom prst="ellipse">
            <a:avLst/>
          </a:prstGeom>
          <a:solidFill>
            <a:srgbClr val="3E597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"/>
          <p:cNvSpPr txBox="1"/>
          <p:nvPr/>
        </p:nvSpPr>
        <p:spPr>
          <a:xfrm>
            <a:off x="6255155" y="461566"/>
            <a:ext cx="1595726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continental slope, diel &amp; seasonal migrants</a:t>
            </a:r>
            <a:endParaRPr/>
          </a:p>
        </p:txBody>
      </p:sp>
      <p:pic>
        <p:nvPicPr>
          <p:cNvPr id="122" name="Google Shape;122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16445">
            <a:off x="4915267" y="71331"/>
            <a:ext cx="751132" cy="53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18032" y="683484"/>
            <a:ext cx="842634" cy="656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153687" y="1706754"/>
            <a:ext cx="597559" cy="447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flipH="1">
            <a:off x="2423251" y="4963413"/>
            <a:ext cx="741757" cy="5554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496837" y="223936"/>
            <a:ext cx="289438" cy="302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883086" y="177435"/>
            <a:ext cx="289438" cy="302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292271" y="232873"/>
            <a:ext cx="289438" cy="302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386269" y="711006"/>
            <a:ext cx="842634" cy="656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"/>
          <p:cNvPicPr preferRelativeResize="0"/>
          <p:nvPr/>
        </p:nvPicPr>
        <p:blipFill rotWithShape="1">
          <a:blip r:embed="rId10">
            <a:alphaModFix/>
          </a:blip>
          <a:srcRect t="12447" b="48885"/>
          <a:stretch/>
        </p:blipFill>
        <p:spPr>
          <a:xfrm>
            <a:off x="8782933" y="3438061"/>
            <a:ext cx="1336654" cy="365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619280" y="3579741"/>
            <a:ext cx="820039" cy="582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9552698" y="3550699"/>
            <a:ext cx="820039" cy="5826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" name="Google Shape;133;p1"/>
          <p:cNvGrpSpPr/>
          <p:nvPr/>
        </p:nvGrpSpPr>
        <p:grpSpPr>
          <a:xfrm rot="265550">
            <a:off x="5473882" y="6174449"/>
            <a:ext cx="1735357" cy="555502"/>
            <a:chOff x="5498519" y="6041514"/>
            <a:chExt cx="1735357" cy="555502"/>
          </a:xfrm>
        </p:grpSpPr>
        <p:pic>
          <p:nvPicPr>
            <p:cNvPr id="134" name="Google Shape;134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5507610" y="6163498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5" name="Google Shape;135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5900667" y="6315613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6" name="Google Shape;136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6404181" y="6289216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7" name="Google Shape;137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6626898" y="6064197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8" name="Google Shape;138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2244019" y="4395030"/>
            <a:ext cx="970975" cy="403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2740989" y="4159535"/>
            <a:ext cx="970975" cy="403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3169751" y="4372274"/>
            <a:ext cx="970975" cy="403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015942" y="907417"/>
            <a:ext cx="573839" cy="38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537068" y="926698"/>
            <a:ext cx="573839" cy="38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068699" y="931244"/>
            <a:ext cx="573839" cy="381163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"/>
          <p:cNvSpPr txBox="1"/>
          <p:nvPr/>
        </p:nvSpPr>
        <p:spPr>
          <a:xfrm>
            <a:off x="1920483" y="1981198"/>
            <a:ext cx="22821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 &amp; seasonal, diel migrant, benthic reef to shelf</a:t>
            </a:r>
            <a:endParaRPr/>
          </a:p>
        </p:txBody>
      </p:sp>
      <p:pic>
        <p:nvPicPr>
          <p:cNvPr id="145" name="Google Shape;145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flipH="1">
            <a:off x="3162047" y="4962696"/>
            <a:ext cx="741757" cy="5554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hart, sunburst chart&#10;&#10;Description automatically generated">
            <a:extLst>
              <a:ext uri="{FF2B5EF4-FFF2-40B4-BE49-F238E27FC236}">
                <a16:creationId xmlns:a16="http://schemas.microsoft.com/office/drawing/2014/main" id="{F29671E2-E982-B846-97E9-30BCFFEA2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62330" y="-279074"/>
            <a:ext cx="7315199" cy="7315199"/>
          </a:xfrm>
          <a:prstGeom prst="rect">
            <a:avLst/>
          </a:prstGeom>
        </p:spPr>
      </p:pic>
      <p:grpSp>
        <p:nvGrpSpPr>
          <p:cNvPr id="53" name="Google Shape;230;gd33cc45fa0_1_0">
            <a:extLst>
              <a:ext uri="{FF2B5EF4-FFF2-40B4-BE49-F238E27FC236}">
                <a16:creationId xmlns:a16="http://schemas.microsoft.com/office/drawing/2014/main" id="{858572B3-992F-CB4E-8453-B0475675404E}"/>
              </a:ext>
            </a:extLst>
          </p:cNvPr>
          <p:cNvGrpSpPr/>
          <p:nvPr/>
        </p:nvGrpSpPr>
        <p:grpSpPr>
          <a:xfrm>
            <a:off x="2555126" y="2262664"/>
            <a:ext cx="265757" cy="393920"/>
            <a:chOff x="5760024" y="1847241"/>
            <a:chExt cx="255548" cy="369300"/>
          </a:xfrm>
        </p:grpSpPr>
        <p:sp>
          <p:nvSpPr>
            <p:cNvPr id="54" name="Google Shape;231;gd33cc45fa0_1_0">
              <a:extLst>
                <a:ext uri="{FF2B5EF4-FFF2-40B4-BE49-F238E27FC236}">
                  <a16:creationId xmlns:a16="http://schemas.microsoft.com/office/drawing/2014/main" id="{059435C6-AD1F-BD4E-9B83-7327835CF4D8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232;gd33cc45fa0_1_0">
              <a:extLst>
                <a:ext uri="{FF2B5EF4-FFF2-40B4-BE49-F238E27FC236}">
                  <a16:creationId xmlns:a16="http://schemas.microsoft.com/office/drawing/2014/main" id="{90FBA79E-F290-A847-9EA9-697F7F1EF5A8}"/>
                </a:ext>
              </a:extLst>
            </p:cNvPr>
            <p:cNvSpPr txBox="1"/>
            <p:nvPr/>
          </p:nvSpPr>
          <p:spPr>
            <a:xfrm>
              <a:off x="5760024" y="1847241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59" name="Google Shape;227;gd33cc45fa0_1_0">
            <a:extLst>
              <a:ext uri="{FF2B5EF4-FFF2-40B4-BE49-F238E27FC236}">
                <a16:creationId xmlns:a16="http://schemas.microsoft.com/office/drawing/2014/main" id="{22C080B3-889B-3A43-A20B-564BAD80D97C}"/>
              </a:ext>
            </a:extLst>
          </p:cNvPr>
          <p:cNvGrpSpPr/>
          <p:nvPr/>
        </p:nvGrpSpPr>
        <p:grpSpPr>
          <a:xfrm>
            <a:off x="2005349" y="2886520"/>
            <a:ext cx="265757" cy="393910"/>
            <a:chOff x="5355277" y="1411738"/>
            <a:chExt cx="255548" cy="369291"/>
          </a:xfrm>
        </p:grpSpPr>
        <p:sp>
          <p:nvSpPr>
            <p:cNvPr id="60" name="Google Shape;228;gd33cc45fa0_1_0">
              <a:extLst>
                <a:ext uri="{FF2B5EF4-FFF2-40B4-BE49-F238E27FC236}">
                  <a16:creationId xmlns:a16="http://schemas.microsoft.com/office/drawing/2014/main" id="{1FFBEC6E-2D89-B74F-B983-6D7486001D45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229;gd33cc45fa0_1_0">
              <a:extLst>
                <a:ext uri="{FF2B5EF4-FFF2-40B4-BE49-F238E27FC236}">
                  <a16:creationId xmlns:a16="http://schemas.microsoft.com/office/drawing/2014/main" id="{0B0B86A8-F9F3-2644-B278-2446BE715B67}"/>
                </a:ext>
              </a:extLst>
            </p:cNvPr>
            <p:cNvSpPr txBox="1"/>
            <p:nvPr/>
          </p:nvSpPr>
          <p:spPr>
            <a:xfrm>
              <a:off x="5355277" y="141173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65" name="Google Shape;224;gd33cc45fa0_1_0">
            <a:extLst>
              <a:ext uri="{FF2B5EF4-FFF2-40B4-BE49-F238E27FC236}">
                <a16:creationId xmlns:a16="http://schemas.microsoft.com/office/drawing/2014/main" id="{5955CE79-26D0-204A-BD9A-5CFC417C454D}"/>
              </a:ext>
            </a:extLst>
          </p:cNvPr>
          <p:cNvGrpSpPr/>
          <p:nvPr/>
        </p:nvGrpSpPr>
        <p:grpSpPr>
          <a:xfrm>
            <a:off x="2074378" y="3959126"/>
            <a:ext cx="274099" cy="393910"/>
            <a:chOff x="4987986" y="2405305"/>
            <a:chExt cx="263570" cy="369291"/>
          </a:xfrm>
        </p:grpSpPr>
        <p:sp>
          <p:nvSpPr>
            <p:cNvPr id="66" name="Google Shape;225;gd33cc45fa0_1_0">
              <a:extLst>
                <a:ext uri="{FF2B5EF4-FFF2-40B4-BE49-F238E27FC236}">
                  <a16:creationId xmlns:a16="http://schemas.microsoft.com/office/drawing/2014/main" id="{F66F38D6-D2DA-D44C-8D03-B613B3558398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226;gd33cc45fa0_1_0">
              <a:extLst>
                <a:ext uri="{FF2B5EF4-FFF2-40B4-BE49-F238E27FC236}">
                  <a16:creationId xmlns:a16="http://schemas.microsoft.com/office/drawing/2014/main" id="{521D4191-DECE-E547-8B8D-194ABBA5A1B9}"/>
                </a:ext>
              </a:extLst>
            </p:cNvPr>
            <p:cNvSpPr txBox="1"/>
            <p:nvPr/>
          </p:nvSpPr>
          <p:spPr>
            <a:xfrm>
              <a:off x="4987986" y="2405305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70" name="Google Shape;221;gd33cc45fa0_1_0">
            <a:extLst>
              <a:ext uri="{FF2B5EF4-FFF2-40B4-BE49-F238E27FC236}">
                <a16:creationId xmlns:a16="http://schemas.microsoft.com/office/drawing/2014/main" id="{1081B567-D302-1144-84F7-1F01725CCC90}"/>
              </a:ext>
            </a:extLst>
          </p:cNvPr>
          <p:cNvGrpSpPr/>
          <p:nvPr/>
        </p:nvGrpSpPr>
        <p:grpSpPr>
          <a:xfrm>
            <a:off x="3257735" y="4246848"/>
            <a:ext cx="261585" cy="393910"/>
            <a:chOff x="4820873" y="3595640"/>
            <a:chExt cx="251537" cy="369291"/>
          </a:xfrm>
        </p:grpSpPr>
        <p:sp>
          <p:nvSpPr>
            <p:cNvPr id="71" name="Google Shape;222;gd33cc45fa0_1_0">
              <a:extLst>
                <a:ext uri="{FF2B5EF4-FFF2-40B4-BE49-F238E27FC236}">
                  <a16:creationId xmlns:a16="http://schemas.microsoft.com/office/drawing/2014/main" id="{67891508-5884-084A-96B2-559C9E66503E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223;gd33cc45fa0_1_0">
              <a:extLst>
                <a:ext uri="{FF2B5EF4-FFF2-40B4-BE49-F238E27FC236}">
                  <a16:creationId xmlns:a16="http://schemas.microsoft.com/office/drawing/2014/main" id="{A43DB46F-739E-7E45-A29C-6E41096458A8}"/>
                </a:ext>
              </a:extLst>
            </p:cNvPr>
            <p:cNvSpPr txBox="1"/>
            <p:nvPr/>
          </p:nvSpPr>
          <p:spPr>
            <a:xfrm>
              <a:off x="4820873" y="3595640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76" name="Google Shape;218;gd33cc45fa0_1_0">
            <a:extLst>
              <a:ext uri="{FF2B5EF4-FFF2-40B4-BE49-F238E27FC236}">
                <a16:creationId xmlns:a16="http://schemas.microsoft.com/office/drawing/2014/main" id="{7690C73D-26FA-5C41-BA36-16A2EB61AA13}"/>
              </a:ext>
            </a:extLst>
          </p:cNvPr>
          <p:cNvGrpSpPr/>
          <p:nvPr/>
        </p:nvGrpSpPr>
        <p:grpSpPr>
          <a:xfrm>
            <a:off x="4063530" y="3757850"/>
            <a:ext cx="285902" cy="393910"/>
            <a:chOff x="6752225" y="4010291"/>
            <a:chExt cx="274919" cy="369291"/>
          </a:xfrm>
        </p:grpSpPr>
        <p:sp>
          <p:nvSpPr>
            <p:cNvPr id="77" name="Google Shape;219;gd33cc45fa0_1_0">
              <a:extLst>
                <a:ext uri="{FF2B5EF4-FFF2-40B4-BE49-F238E27FC236}">
                  <a16:creationId xmlns:a16="http://schemas.microsoft.com/office/drawing/2014/main" id="{4931B268-177C-DE4F-AFD0-2576DE9DB22D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220;gd33cc45fa0_1_0">
              <a:extLst>
                <a:ext uri="{FF2B5EF4-FFF2-40B4-BE49-F238E27FC236}">
                  <a16:creationId xmlns:a16="http://schemas.microsoft.com/office/drawing/2014/main" id="{44F1F19C-EF35-1E4F-8159-9CCD0DE7683E}"/>
                </a:ext>
              </a:extLst>
            </p:cNvPr>
            <p:cNvSpPr txBox="1"/>
            <p:nvPr/>
          </p:nvSpPr>
          <p:spPr>
            <a:xfrm>
              <a:off x="6752225" y="4010291"/>
              <a:ext cx="2532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6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81" name="Google Shape;215;gd33cc45fa0_1_0">
            <a:extLst>
              <a:ext uri="{FF2B5EF4-FFF2-40B4-BE49-F238E27FC236}">
                <a16:creationId xmlns:a16="http://schemas.microsoft.com/office/drawing/2014/main" id="{51172A80-C06C-8B44-A2E2-03A4499986B1}"/>
              </a:ext>
            </a:extLst>
          </p:cNvPr>
          <p:cNvGrpSpPr/>
          <p:nvPr/>
        </p:nvGrpSpPr>
        <p:grpSpPr>
          <a:xfrm>
            <a:off x="4389008" y="2844187"/>
            <a:ext cx="265757" cy="393910"/>
            <a:chOff x="7162109" y="3579562"/>
            <a:chExt cx="255548" cy="369291"/>
          </a:xfrm>
        </p:grpSpPr>
        <p:sp>
          <p:nvSpPr>
            <p:cNvPr id="82" name="Google Shape;216;gd33cc45fa0_1_0">
              <a:extLst>
                <a:ext uri="{FF2B5EF4-FFF2-40B4-BE49-F238E27FC236}">
                  <a16:creationId xmlns:a16="http://schemas.microsoft.com/office/drawing/2014/main" id="{5B9F2482-0D52-4444-91CC-37A9DCED606B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217;gd33cc45fa0_1_0">
              <a:extLst>
                <a:ext uri="{FF2B5EF4-FFF2-40B4-BE49-F238E27FC236}">
                  <a16:creationId xmlns:a16="http://schemas.microsoft.com/office/drawing/2014/main" id="{4D18C751-AA6B-334C-BCF7-7E0A8DD87D35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92" name="Google Shape;212;gd33cc45fa0_1_0">
            <a:extLst>
              <a:ext uri="{FF2B5EF4-FFF2-40B4-BE49-F238E27FC236}">
                <a16:creationId xmlns:a16="http://schemas.microsoft.com/office/drawing/2014/main" id="{01B3BB5A-39D1-6F4C-B2BB-8DA52422F938}"/>
              </a:ext>
            </a:extLst>
          </p:cNvPr>
          <p:cNvGrpSpPr/>
          <p:nvPr/>
        </p:nvGrpSpPr>
        <p:grpSpPr>
          <a:xfrm>
            <a:off x="3797773" y="2325579"/>
            <a:ext cx="265757" cy="393920"/>
            <a:chOff x="6371135" y="2068337"/>
            <a:chExt cx="255548" cy="369300"/>
          </a:xfrm>
        </p:grpSpPr>
        <p:sp>
          <p:nvSpPr>
            <p:cNvPr id="93" name="Google Shape;213;gd33cc45fa0_1_0">
              <a:extLst>
                <a:ext uri="{FF2B5EF4-FFF2-40B4-BE49-F238E27FC236}">
                  <a16:creationId xmlns:a16="http://schemas.microsoft.com/office/drawing/2014/main" id="{50F57B73-8CF9-F74D-8B62-8460896172E4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214;gd33cc45fa0_1_0">
              <a:extLst>
                <a:ext uri="{FF2B5EF4-FFF2-40B4-BE49-F238E27FC236}">
                  <a16:creationId xmlns:a16="http://schemas.microsoft.com/office/drawing/2014/main" id="{B88D2A8B-276E-964B-BBA7-44047790E730}"/>
                </a:ext>
              </a:extLst>
            </p:cNvPr>
            <p:cNvSpPr txBox="1"/>
            <p:nvPr/>
          </p:nvSpPr>
          <p:spPr>
            <a:xfrm>
              <a:off x="6371135" y="2068337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C5CAD28-3C2B-9D48-9377-294C813516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4708891"/>
              </p:ext>
            </p:extLst>
          </p:nvPr>
        </p:nvGraphicFramePr>
        <p:xfrm>
          <a:off x="4891285" y="596572"/>
          <a:ext cx="699378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hart, sunburst chart&#10;&#10;Description automatically generated">
            <a:extLst>
              <a:ext uri="{FF2B5EF4-FFF2-40B4-BE49-F238E27FC236}">
                <a16:creationId xmlns:a16="http://schemas.microsoft.com/office/drawing/2014/main" id="{F29671E2-E982-B846-97E9-30BCFFEA2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7179" y="0"/>
            <a:ext cx="6858000" cy="6858000"/>
          </a:xfrm>
          <a:prstGeom prst="rect">
            <a:avLst/>
          </a:prstGeom>
        </p:spPr>
      </p:pic>
      <p:grpSp>
        <p:nvGrpSpPr>
          <p:cNvPr id="53" name="Google Shape;230;gd33cc45fa0_1_0">
            <a:extLst>
              <a:ext uri="{FF2B5EF4-FFF2-40B4-BE49-F238E27FC236}">
                <a16:creationId xmlns:a16="http://schemas.microsoft.com/office/drawing/2014/main" id="{858572B3-992F-CB4E-8453-B0475675404E}"/>
              </a:ext>
            </a:extLst>
          </p:cNvPr>
          <p:cNvGrpSpPr/>
          <p:nvPr/>
        </p:nvGrpSpPr>
        <p:grpSpPr>
          <a:xfrm>
            <a:off x="2780931" y="2235353"/>
            <a:ext cx="255548" cy="369300"/>
            <a:chOff x="5760024" y="1839219"/>
            <a:chExt cx="255548" cy="369300"/>
          </a:xfrm>
        </p:grpSpPr>
        <p:sp>
          <p:nvSpPr>
            <p:cNvPr id="54" name="Google Shape;231;gd33cc45fa0_1_0">
              <a:extLst>
                <a:ext uri="{FF2B5EF4-FFF2-40B4-BE49-F238E27FC236}">
                  <a16:creationId xmlns:a16="http://schemas.microsoft.com/office/drawing/2014/main" id="{059435C6-AD1F-BD4E-9B83-7327835CF4D8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232;gd33cc45fa0_1_0">
              <a:extLst>
                <a:ext uri="{FF2B5EF4-FFF2-40B4-BE49-F238E27FC236}">
                  <a16:creationId xmlns:a16="http://schemas.microsoft.com/office/drawing/2014/main" id="{90FBA79E-F290-A847-9EA9-697F7F1EF5A8}"/>
                </a:ext>
              </a:extLst>
            </p:cNvPr>
            <p:cNvSpPr txBox="1"/>
            <p:nvPr/>
          </p:nvSpPr>
          <p:spPr>
            <a:xfrm>
              <a:off x="5760024" y="1839219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59" name="Google Shape;227;gd33cc45fa0_1_0">
            <a:extLst>
              <a:ext uri="{FF2B5EF4-FFF2-40B4-BE49-F238E27FC236}">
                <a16:creationId xmlns:a16="http://schemas.microsoft.com/office/drawing/2014/main" id="{22C080B3-889B-3A43-A20B-564BAD80D97C}"/>
              </a:ext>
            </a:extLst>
          </p:cNvPr>
          <p:cNvGrpSpPr/>
          <p:nvPr/>
        </p:nvGrpSpPr>
        <p:grpSpPr>
          <a:xfrm>
            <a:off x="2135592" y="2936615"/>
            <a:ext cx="255548" cy="369291"/>
            <a:chOff x="5355277" y="1411738"/>
            <a:chExt cx="255548" cy="369291"/>
          </a:xfrm>
        </p:grpSpPr>
        <p:sp>
          <p:nvSpPr>
            <p:cNvPr id="60" name="Google Shape;228;gd33cc45fa0_1_0">
              <a:extLst>
                <a:ext uri="{FF2B5EF4-FFF2-40B4-BE49-F238E27FC236}">
                  <a16:creationId xmlns:a16="http://schemas.microsoft.com/office/drawing/2014/main" id="{1FFBEC6E-2D89-B74F-B983-6D7486001D45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229;gd33cc45fa0_1_0">
              <a:extLst>
                <a:ext uri="{FF2B5EF4-FFF2-40B4-BE49-F238E27FC236}">
                  <a16:creationId xmlns:a16="http://schemas.microsoft.com/office/drawing/2014/main" id="{0B0B86A8-F9F3-2644-B278-2446BE715B67}"/>
                </a:ext>
              </a:extLst>
            </p:cNvPr>
            <p:cNvSpPr txBox="1"/>
            <p:nvPr/>
          </p:nvSpPr>
          <p:spPr>
            <a:xfrm>
              <a:off x="5355277" y="141173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65" name="Google Shape;224;gd33cc45fa0_1_0">
            <a:extLst>
              <a:ext uri="{FF2B5EF4-FFF2-40B4-BE49-F238E27FC236}">
                <a16:creationId xmlns:a16="http://schemas.microsoft.com/office/drawing/2014/main" id="{5955CE79-26D0-204A-BD9A-5CFC417C454D}"/>
              </a:ext>
            </a:extLst>
          </p:cNvPr>
          <p:cNvGrpSpPr/>
          <p:nvPr/>
        </p:nvGrpSpPr>
        <p:grpSpPr>
          <a:xfrm>
            <a:off x="2308465" y="3964377"/>
            <a:ext cx="255548" cy="369291"/>
            <a:chOff x="4996008" y="2401294"/>
            <a:chExt cx="255548" cy="369291"/>
          </a:xfrm>
        </p:grpSpPr>
        <p:sp>
          <p:nvSpPr>
            <p:cNvPr id="66" name="Google Shape;225;gd33cc45fa0_1_0">
              <a:extLst>
                <a:ext uri="{FF2B5EF4-FFF2-40B4-BE49-F238E27FC236}">
                  <a16:creationId xmlns:a16="http://schemas.microsoft.com/office/drawing/2014/main" id="{F66F38D6-D2DA-D44C-8D03-B613B3558398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226;gd33cc45fa0_1_0">
              <a:extLst>
                <a:ext uri="{FF2B5EF4-FFF2-40B4-BE49-F238E27FC236}">
                  <a16:creationId xmlns:a16="http://schemas.microsoft.com/office/drawing/2014/main" id="{521D4191-DECE-E547-8B8D-194ABBA5A1B9}"/>
                </a:ext>
              </a:extLst>
            </p:cNvPr>
            <p:cNvSpPr txBox="1"/>
            <p:nvPr/>
          </p:nvSpPr>
          <p:spPr>
            <a:xfrm>
              <a:off x="4996008" y="2401294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69" name="Google Shape;253;gd33cc45fa0_1_0">
            <a:extLst>
              <a:ext uri="{FF2B5EF4-FFF2-40B4-BE49-F238E27FC236}">
                <a16:creationId xmlns:a16="http://schemas.microsoft.com/office/drawing/2014/main" id="{CC5DB5DE-1DB9-7848-B2D7-362FE969F2C8}"/>
              </a:ext>
            </a:extLst>
          </p:cNvPr>
          <p:cNvSpPr txBox="1"/>
          <p:nvPr/>
        </p:nvSpPr>
        <p:spPr>
          <a:xfrm>
            <a:off x="6342488" y="3969541"/>
            <a:ext cx="218505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Juvenile, coast &amp; shelf seasonal &amp; non-diel spp.</a:t>
            </a:r>
            <a:endParaRPr b="1" dirty="0">
              <a:latin typeface="Times" pitchFamily="2" charset="0"/>
            </a:endParaRPr>
          </a:p>
        </p:txBody>
      </p:sp>
      <p:grpSp>
        <p:nvGrpSpPr>
          <p:cNvPr id="70" name="Google Shape;221;gd33cc45fa0_1_0">
            <a:extLst>
              <a:ext uri="{FF2B5EF4-FFF2-40B4-BE49-F238E27FC236}">
                <a16:creationId xmlns:a16="http://schemas.microsoft.com/office/drawing/2014/main" id="{1081B567-D302-1144-84F7-1F01725CCC90}"/>
              </a:ext>
            </a:extLst>
          </p:cNvPr>
          <p:cNvGrpSpPr/>
          <p:nvPr/>
        </p:nvGrpSpPr>
        <p:grpSpPr>
          <a:xfrm>
            <a:off x="3363692" y="4233817"/>
            <a:ext cx="255548" cy="369291"/>
            <a:chOff x="4816862" y="3587618"/>
            <a:chExt cx="255548" cy="369291"/>
          </a:xfrm>
        </p:grpSpPr>
        <p:sp>
          <p:nvSpPr>
            <p:cNvPr id="71" name="Google Shape;222;gd33cc45fa0_1_0">
              <a:extLst>
                <a:ext uri="{FF2B5EF4-FFF2-40B4-BE49-F238E27FC236}">
                  <a16:creationId xmlns:a16="http://schemas.microsoft.com/office/drawing/2014/main" id="{67891508-5884-084A-96B2-559C9E66503E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223;gd33cc45fa0_1_0">
              <a:extLst>
                <a:ext uri="{FF2B5EF4-FFF2-40B4-BE49-F238E27FC236}">
                  <a16:creationId xmlns:a16="http://schemas.microsoft.com/office/drawing/2014/main" id="{A43DB46F-739E-7E45-A29C-6E41096458A8}"/>
                </a:ext>
              </a:extLst>
            </p:cNvPr>
            <p:cNvSpPr txBox="1"/>
            <p:nvPr/>
          </p:nvSpPr>
          <p:spPr>
            <a:xfrm>
              <a:off x="4816862" y="358761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76" name="Google Shape;218;gd33cc45fa0_1_0">
            <a:extLst>
              <a:ext uri="{FF2B5EF4-FFF2-40B4-BE49-F238E27FC236}">
                <a16:creationId xmlns:a16="http://schemas.microsoft.com/office/drawing/2014/main" id="{7690C73D-26FA-5C41-BA36-16A2EB61AA13}"/>
              </a:ext>
            </a:extLst>
          </p:cNvPr>
          <p:cNvGrpSpPr/>
          <p:nvPr/>
        </p:nvGrpSpPr>
        <p:grpSpPr>
          <a:xfrm>
            <a:off x="4183187" y="3793966"/>
            <a:ext cx="266897" cy="369291"/>
            <a:chOff x="6760247" y="3994247"/>
            <a:chExt cx="266897" cy="369291"/>
          </a:xfrm>
        </p:grpSpPr>
        <p:sp>
          <p:nvSpPr>
            <p:cNvPr id="77" name="Google Shape;219;gd33cc45fa0_1_0">
              <a:extLst>
                <a:ext uri="{FF2B5EF4-FFF2-40B4-BE49-F238E27FC236}">
                  <a16:creationId xmlns:a16="http://schemas.microsoft.com/office/drawing/2014/main" id="{4931B268-177C-DE4F-AFD0-2576DE9DB22D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220;gd33cc45fa0_1_0">
              <a:extLst>
                <a:ext uri="{FF2B5EF4-FFF2-40B4-BE49-F238E27FC236}">
                  <a16:creationId xmlns:a16="http://schemas.microsoft.com/office/drawing/2014/main" id="{44F1F19C-EF35-1E4F-8159-9CCD0DE7683E}"/>
                </a:ext>
              </a:extLst>
            </p:cNvPr>
            <p:cNvSpPr txBox="1"/>
            <p:nvPr/>
          </p:nvSpPr>
          <p:spPr>
            <a:xfrm>
              <a:off x="6760247" y="3994247"/>
              <a:ext cx="2532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6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80" name="Google Shape;243;gd33cc45fa0_1_0">
            <a:extLst>
              <a:ext uri="{FF2B5EF4-FFF2-40B4-BE49-F238E27FC236}">
                <a16:creationId xmlns:a16="http://schemas.microsoft.com/office/drawing/2014/main" id="{0B641AA9-7E7F-1C4C-889C-FB5689553924}"/>
              </a:ext>
            </a:extLst>
          </p:cNvPr>
          <p:cNvSpPr txBox="1"/>
          <p:nvPr/>
        </p:nvSpPr>
        <p:spPr>
          <a:xfrm>
            <a:off x="6396438" y="2228269"/>
            <a:ext cx="21333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 offshore to coastal, epipelagic, seasonal &amp; diel spp. </a:t>
            </a:r>
            <a:endParaRPr sz="1200" b="1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81" name="Google Shape;215;gd33cc45fa0_1_0">
            <a:extLst>
              <a:ext uri="{FF2B5EF4-FFF2-40B4-BE49-F238E27FC236}">
                <a16:creationId xmlns:a16="http://schemas.microsoft.com/office/drawing/2014/main" id="{51172A80-C06C-8B44-A2E2-03A4499986B1}"/>
              </a:ext>
            </a:extLst>
          </p:cNvPr>
          <p:cNvGrpSpPr/>
          <p:nvPr/>
        </p:nvGrpSpPr>
        <p:grpSpPr>
          <a:xfrm>
            <a:off x="4566434" y="2881511"/>
            <a:ext cx="255548" cy="369291"/>
            <a:chOff x="7162109" y="3579562"/>
            <a:chExt cx="255548" cy="369291"/>
          </a:xfrm>
        </p:grpSpPr>
        <p:sp>
          <p:nvSpPr>
            <p:cNvPr id="82" name="Google Shape;216;gd33cc45fa0_1_0">
              <a:extLst>
                <a:ext uri="{FF2B5EF4-FFF2-40B4-BE49-F238E27FC236}">
                  <a16:creationId xmlns:a16="http://schemas.microsoft.com/office/drawing/2014/main" id="{5B9F2482-0D52-4444-91CC-37A9DCED606B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217;gd33cc45fa0_1_0">
              <a:extLst>
                <a:ext uri="{FF2B5EF4-FFF2-40B4-BE49-F238E27FC236}">
                  <a16:creationId xmlns:a16="http://schemas.microsoft.com/office/drawing/2014/main" id="{4D18C751-AA6B-334C-BCF7-7E0A8DD87D35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85" name="Google Shape;263;gd33cc45fa0_1_0">
            <a:extLst>
              <a:ext uri="{FF2B5EF4-FFF2-40B4-BE49-F238E27FC236}">
                <a16:creationId xmlns:a16="http://schemas.microsoft.com/office/drawing/2014/main" id="{1D6E0585-9916-D949-AC45-D70BF3F3E5CF}"/>
              </a:ext>
            </a:extLst>
          </p:cNvPr>
          <p:cNvSpPr txBox="1"/>
          <p:nvPr/>
        </p:nvSpPr>
        <p:spPr>
          <a:xfrm>
            <a:off x="6546755" y="1344871"/>
            <a:ext cx="18195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 offshore, mesopelagic, seasonal &amp; diel spp.</a:t>
            </a:r>
            <a:endParaRPr sz="1200" b="1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92" name="Google Shape;212;gd33cc45fa0_1_0">
            <a:extLst>
              <a:ext uri="{FF2B5EF4-FFF2-40B4-BE49-F238E27FC236}">
                <a16:creationId xmlns:a16="http://schemas.microsoft.com/office/drawing/2014/main" id="{01B3BB5A-39D1-6F4C-B2BB-8DA52422F938}"/>
              </a:ext>
            </a:extLst>
          </p:cNvPr>
          <p:cNvGrpSpPr/>
          <p:nvPr/>
        </p:nvGrpSpPr>
        <p:grpSpPr>
          <a:xfrm>
            <a:off x="4021295" y="2324569"/>
            <a:ext cx="255548" cy="369300"/>
            <a:chOff x="6371135" y="2064326"/>
            <a:chExt cx="255548" cy="369300"/>
          </a:xfrm>
        </p:grpSpPr>
        <p:sp>
          <p:nvSpPr>
            <p:cNvPr id="93" name="Google Shape;213;gd33cc45fa0_1_0">
              <a:extLst>
                <a:ext uri="{FF2B5EF4-FFF2-40B4-BE49-F238E27FC236}">
                  <a16:creationId xmlns:a16="http://schemas.microsoft.com/office/drawing/2014/main" id="{50F57B73-8CF9-F74D-8B62-8460896172E4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214;gd33cc45fa0_1_0">
              <a:extLst>
                <a:ext uri="{FF2B5EF4-FFF2-40B4-BE49-F238E27FC236}">
                  <a16:creationId xmlns:a16="http://schemas.microsoft.com/office/drawing/2014/main" id="{B88D2A8B-276E-964B-BBA7-44047790E730}"/>
                </a:ext>
              </a:extLst>
            </p:cNvPr>
            <p:cNvSpPr txBox="1"/>
            <p:nvPr/>
          </p:nvSpPr>
          <p:spPr>
            <a:xfrm>
              <a:off x="6371135" y="2064326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C5CAD28-3C2B-9D48-9377-294C813516FA}"/>
              </a:ext>
            </a:extLst>
          </p:cNvPr>
          <p:cNvGraphicFramePr/>
          <p:nvPr/>
        </p:nvGraphicFramePr>
        <p:xfrm>
          <a:off x="4115443" y="596572"/>
          <a:ext cx="9086207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44" name="Google Shape;212;gd33cc45fa0_1_0">
            <a:extLst>
              <a:ext uri="{FF2B5EF4-FFF2-40B4-BE49-F238E27FC236}">
                <a16:creationId xmlns:a16="http://schemas.microsoft.com/office/drawing/2014/main" id="{35421291-7134-0441-8B66-AF323F6DB525}"/>
              </a:ext>
            </a:extLst>
          </p:cNvPr>
          <p:cNvGrpSpPr/>
          <p:nvPr/>
        </p:nvGrpSpPr>
        <p:grpSpPr>
          <a:xfrm>
            <a:off x="5457824" y="596573"/>
            <a:ext cx="638176" cy="646439"/>
            <a:chOff x="6383609" y="2156658"/>
            <a:chExt cx="225707" cy="239269"/>
          </a:xfrm>
        </p:grpSpPr>
        <p:sp>
          <p:nvSpPr>
            <p:cNvPr id="45" name="Google Shape;213;gd33cc45fa0_1_0">
              <a:extLst>
                <a:ext uri="{FF2B5EF4-FFF2-40B4-BE49-F238E27FC236}">
                  <a16:creationId xmlns:a16="http://schemas.microsoft.com/office/drawing/2014/main" id="{1F191DBA-0DF6-084F-80DF-C2B4C822BD84}"/>
                </a:ext>
              </a:extLst>
            </p:cNvPr>
            <p:cNvSpPr/>
            <p:nvPr/>
          </p:nvSpPr>
          <p:spPr>
            <a:xfrm>
              <a:off x="6383609" y="2156658"/>
              <a:ext cx="225707" cy="239269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214;gd33cc45fa0_1_0">
              <a:extLst>
                <a:ext uri="{FF2B5EF4-FFF2-40B4-BE49-F238E27FC236}">
                  <a16:creationId xmlns:a16="http://schemas.microsoft.com/office/drawing/2014/main" id="{816EBE01-E40C-CD4D-B8F4-EAD703A7B320}"/>
                </a:ext>
              </a:extLst>
            </p:cNvPr>
            <p:cNvSpPr txBox="1"/>
            <p:nvPr/>
          </p:nvSpPr>
          <p:spPr>
            <a:xfrm>
              <a:off x="6439494" y="2207949"/>
              <a:ext cx="161400" cy="1366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47" name="Google Shape;227;gd33cc45fa0_1_0">
            <a:extLst>
              <a:ext uri="{FF2B5EF4-FFF2-40B4-BE49-F238E27FC236}">
                <a16:creationId xmlns:a16="http://schemas.microsoft.com/office/drawing/2014/main" id="{1FCCE752-BB27-5242-BC9A-5D5D939FC248}"/>
              </a:ext>
            </a:extLst>
          </p:cNvPr>
          <p:cNvGrpSpPr/>
          <p:nvPr/>
        </p:nvGrpSpPr>
        <p:grpSpPr>
          <a:xfrm>
            <a:off x="5468746" y="1381588"/>
            <a:ext cx="640021" cy="609573"/>
            <a:chOff x="5352027" y="1430596"/>
            <a:chExt cx="256287" cy="313092"/>
          </a:xfrm>
        </p:grpSpPr>
        <p:sp>
          <p:nvSpPr>
            <p:cNvPr id="48" name="Google Shape;228;gd33cc45fa0_1_0">
              <a:extLst>
                <a:ext uri="{FF2B5EF4-FFF2-40B4-BE49-F238E27FC236}">
                  <a16:creationId xmlns:a16="http://schemas.microsoft.com/office/drawing/2014/main" id="{3C639BAD-F3B5-5A4A-BE5A-04F924C9DB62}"/>
                </a:ext>
              </a:extLst>
            </p:cNvPr>
            <p:cNvSpPr/>
            <p:nvPr/>
          </p:nvSpPr>
          <p:spPr>
            <a:xfrm>
              <a:off x="5352027" y="1430596"/>
              <a:ext cx="256287" cy="313092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229;gd33cc45fa0_1_0">
              <a:extLst>
                <a:ext uri="{FF2B5EF4-FFF2-40B4-BE49-F238E27FC236}">
                  <a16:creationId xmlns:a16="http://schemas.microsoft.com/office/drawing/2014/main" id="{8487EF29-00D4-3846-AE64-8AE27B89500C}"/>
                </a:ext>
              </a:extLst>
            </p:cNvPr>
            <p:cNvSpPr txBox="1"/>
            <p:nvPr/>
          </p:nvSpPr>
          <p:spPr>
            <a:xfrm>
              <a:off x="5423400" y="1506803"/>
              <a:ext cx="161400" cy="1896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50" name="Google Shape;221;gd33cc45fa0_1_0">
            <a:extLst>
              <a:ext uri="{FF2B5EF4-FFF2-40B4-BE49-F238E27FC236}">
                <a16:creationId xmlns:a16="http://schemas.microsoft.com/office/drawing/2014/main" id="{E46AAB8A-6F28-5843-AA86-7F54E013B301}"/>
              </a:ext>
            </a:extLst>
          </p:cNvPr>
          <p:cNvGrpSpPr/>
          <p:nvPr/>
        </p:nvGrpSpPr>
        <p:grpSpPr>
          <a:xfrm>
            <a:off x="5477261" y="2228269"/>
            <a:ext cx="622979" cy="955448"/>
            <a:chOff x="4736170" y="3532214"/>
            <a:chExt cx="242100" cy="424695"/>
          </a:xfrm>
        </p:grpSpPr>
        <p:sp>
          <p:nvSpPr>
            <p:cNvPr id="51" name="Google Shape;222;gd33cc45fa0_1_0">
              <a:extLst>
                <a:ext uri="{FF2B5EF4-FFF2-40B4-BE49-F238E27FC236}">
                  <a16:creationId xmlns:a16="http://schemas.microsoft.com/office/drawing/2014/main" id="{5F50FF81-DE45-4540-A22C-F10E10D7DEE3}"/>
                </a:ext>
              </a:extLst>
            </p:cNvPr>
            <p:cNvSpPr/>
            <p:nvPr/>
          </p:nvSpPr>
          <p:spPr>
            <a:xfrm>
              <a:off x="4736170" y="3532214"/>
              <a:ext cx="242100" cy="277207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223;gd33cc45fa0_1_0">
              <a:extLst>
                <a:ext uri="{FF2B5EF4-FFF2-40B4-BE49-F238E27FC236}">
                  <a16:creationId xmlns:a16="http://schemas.microsoft.com/office/drawing/2014/main" id="{B31BAD06-5CBF-BB42-8652-DDAB56EEFCDE}"/>
                </a:ext>
              </a:extLst>
            </p:cNvPr>
            <p:cNvSpPr txBox="1"/>
            <p:nvPr/>
          </p:nvSpPr>
          <p:spPr>
            <a:xfrm>
              <a:off x="4816862" y="358761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86" name="Google Shape;224;gd33cc45fa0_1_0">
            <a:extLst>
              <a:ext uri="{FF2B5EF4-FFF2-40B4-BE49-F238E27FC236}">
                <a16:creationId xmlns:a16="http://schemas.microsoft.com/office/drawing/2014/main" id="{007E1940-882F-A24E-8C24-B24AECD28B17}"/>
              </a:ext>
            </a:extLst>
          </p:cNvPr>
          <p:cNvGrpSpPr/>
          <p:nvPr/>
        </p:nvGrpSpPr>
        <p:grpSpPr>
          <a:xfrm>
            <a:off x="5471772" y="3025302"/>
            <a:ext cx="575312" cy="597406"/>
            <a:chOff x="5009456" y="2468299"/>
            <a:chExt cx="207492" cy="265546"/>
          </a:xfrm>
        </p:grpSpPr>
        <p:sp>
          <p:nvSpPr>
            <p:cNvPr id="87" name="Google Shape;225;gd33cc45fa0_1_0">
              <a:extLst>
                <a:ext uri="{FF2B5EF4-FFF2-40B4-BE49-F238E27FC236}">
                  <a16:creationId xmlns:a16="http://schemas.microsoft.com/office/drawing/2014/main" id="{C43EDB7B-B4EF-D048-B72F-2B8A4F29D09D}"/>
                </a:ext>
              </a:extLst>
            </p:cNvPr>
            <p:cNvSpPr/>
            <p:nvPr/>
          </p:nvSpPr>
          <p:spPr>
            <a:xfrm>
              <a:off x="5009456" y="2468299"/>
              <a:ext cx="207417" cy="265546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226;gd33cc45fa0_1_0">
              <a:extLst>
                <a:ext uri="{FF2B5EF4-FFF2-40B4-BE49-F238E27FC236}">
                  <a16:creationId xmlns:a16="http://schemas.microsoft.com/office/drawing/2014/main" id="{63639DFE-1A00-2A44-AE5D-9E53ED954927}"/>
                </a:ext>
              </a:extLst>
            </p:cNvPr>
            <p:cNvSpPr txBox="1"/>
            <p:nvPr/>
          </p:nvSpPr>
          <p:spPr>
            <a:xfrm>
              <a:off x="5055548" y="2533712"/>
              <a:ext cx="161400" cy="1641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89" name="Google Shape;215;gd33cc45fa0_1_0">
            <a:extLst>
              <a:ext uri="{FF2B5EF4-FFF2-40B4-BE49-F238E27FC236}">
                <a16:creationId xmlns:a16="http://schemas.microsoft.com/office/drawing/2014/main" id="{6E6FDC05-7A05-704B-B460-C3649AE29307}"/>
              </a:ext>
            </a:extLst>
          </p:cNvPr>
          <p:cNvGrpSpPr/>
          <p:nvPr/>
        </p:nvGrpSpPr>
        <p:grpSpPr>
          <a:xfrm>
            <a:off x="5469142" y="3816275"/>
            <a:ext cx="683253" cy="609388"/>
            <a:chOff x="7175557" y="3646567"/>
            <a:chExt cx="242100" cy="235200"/>
          </a:xfrm>
        </p:grpSpPr>
        <p:sp>
          <p:nvSpPr>
            <p:cNvPr id="90" name="Google Shape;216;gd33cc45fa0_1_0">
              <a:extLst>
                <a:ext uri="{FF2B5EF4-FFF2-40B4-BE49-F238E27FC236}">
                  <a16:creationId xmlns:a16="http://schemas.microsoft.com/office/drawing/2014/main" id="{9E99E6EA-A34C-9644-B341-00B3F33FB2B2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217;gd33cc45fa0_1_0">
              <a:extLst>
                <a:ext uri="{FF2B5EF4-FFF2-40B4-BE49-F238E27FC236}">
                  <a16:creationId xmlns:a16="http://schemas.microsoft.com/office/drawing/2014/main" id="{DA21C64A-92B0-8441-B6FE-D88459A0B619}"/>
                </a:ext>
              </a:extLst>
            </p:cNvPr>
            <p:cNvSpPr txBox="1"/>
            <p:nvPr/>
          </p:nvSpPr>
          <p:spPr>
            <a:xfrm>
              <a:off x="7241882" y="3700370"/>
              <a:ext cx="161400" cy="1425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95" name="Google Shape;218;gd33cc45fa0_1_0">
            <a:extLst>
              <a:ext uri="{FF2B5EF4-FFF2-40B4-BE49-F238E27FC236}">
                <a16:creationId xmlns:a16="http://schemas.microsoft.com/office/drawing/2014/main" id="{2B6FB39B-B43E-2848-83BA-8757601F6378}"/>
              </a:ext>
            </a:extLst>
          </p:cNvPr>
          <p:cNvGrpSpPr/>
          <p:nvPr/>
        </p:nvGrpSpPr>
        <p:grpSpPr>
          <a:xfrm>
            <a:off x="5510601" y="4614886"/>
            <a:ext cx="794062" cy="637609"/>
            <a:chOff x="6785044" y="4074492"/>
            <a:chExt cx="310182" cy="309445"/>
          </a:xfrm>
        </p:grpSpPr>
        <p:sp>
          <p:nvSpPr>
            <p:cNvPr id="97" name="Google Shape;219;gd33cc45fa0_1_0">
              <a:extLst>
                <a:ext uri="{FF2B5EF4-FFF2-40B4-BE49-F238E27FC236}">
                  <a16:creationId xmlns:a16="http://schemas.microsoft.com/office/drawing/2014/main" id="{C084E752-ABAE-0048-A40B-DF61BD4120D3}"/>
                </a:ext>
              </a:extLst>
            </p:cNvPr>
            <p:cNvSpPr/>
            <p:nvPr/>
          </p:nvSpPr>
          <p:spPr>
            <a:xfrm>
              <a:off x="6785044" y="4074492"/>
              <a:ext cx="254080" cy="309445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220;gd33cc45fa0_1_0">
              <a:extLst>
                <a:ext uri="{FF2B5EF4-FFF2-40B4-BE49-F238E27FC236}">
                  <a16:creationId xmlns:a16="http://schemas.microsoft.com/office/drawing/2014/main" id="{9DBDA0E7-7F96-284F-A8D3-4500124355F7}"/>
                </a:ext>
              </a:extLst>
            </p:cNvPr>
            <p:cNvSpPr txBox="1"/>
            <p:nvPr/>
          </p:nvSpPr>
          <p:spPr>
            <a:xfrm>
              <a:off x="6853126" y="4139902"/>
              <a:ext cx="242100" cy="179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6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100" name="Google Shape;230;gd33cc45fa0_1_0">
            <a:extLst>
              <a:ext uri="{FF2B5EF4-FFF2-40B4-BE49-F238E27FC236}">
                <a16:creationId xmlns:a16="http://schemas.microsoft.com/office/drawing/2014/main" id="{30712619-B0D4-F742-A551-A249294E48E4}"/>
              </a:ext>
            </a:extLst>
          </p:cNvPr>
          <p:cNvGrpSpPr/>
          <p:nvPr/>
        </p:nvGrpSpPr>
        <p:grpSpPr>
          <a:xfrm>
            <a:off x="5453485" y="5433002"/>
            <a:ext cx="593415" cy="566206"/>
            <a:chOff x="5773472" y="1906224"/>
            <a:chExt cx="202342" cy="306853"/>
          </a:xfrm>
        </p:grpSpPr>
        <p:sp>
          <p:nvSpPr>
            <p:cNvPr id="101" name="Google Shape;231;gd33cc45fa0_1_0">
              <a:extLst>
                <a:ext uri="{FF2B5EF4-FFF2-40B4-BE49-F238E27FC236}">
                  <a16:creationId xmlns:a16="http://schemas.microsoft.com/office/drawing/2014/main" id="{F614992B-E5B5-A048-AFEE-AD0951318485}"/>
                </a:ext>
              </a:extLst>
            </p:cNvPr>
            <p:cNvSpPr/>
            <p:nvPr/>
          </p:nvSpPr>
          <p:spPr>
            <a:xfrm>
              <a:off x="5773472" y="1906224"/>
              <a:ext cx="202342" cy="306853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232;gd33cc45fa0_1_0">
              <a:extLst>
                <a:ext uri="{FF2B5EF4-FFF2-40B4-BE49-F238E27FC236}">
                  <a16:creationId xmlns:a16="http://schemas.microsoft.com/office/drawing/2014/main" id="{B7F93712-480A-4444-AD3A-D9914CA7A300}"/>
                </a:ext>
              </a:extLst>
            </p:cNvPr>
            <p:cNvSpPr txBox="1"/>
            <p:nvPr/>
          </p:nvSpPr>
          <p:spPr>
            <a:xfrm>
              <a:off x="5814409" y="1957746"/>
              <a:ext cx="161400" cy="2001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7</a:t>
              </a:r>
              <a:endParaRPr b="1" dirty="0">
                <a:latin typeface="Times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1905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unburst chart&#10;&#10;Description automatically generated">
            <a:extLst>
              <a:ext uri="{FF2B5EF4-FFF2-40B4-BE49-F238E27FC236}">
                <a16:creationId xmlns:a16="http://schemas.microsoft.com/office/drawing/2014/main" id="{ACA30F55-55E1-3945-8475-7FF3A8F77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448" y="-123095"/>
            <a:ext cx="6858000" cy="6858000"/>
          </a:xfrm>
          <a:prstGeom prst="rect">
            <a:avLst/>
          </a:prstGeom>
        </p:spPr>
      </p:pic>
      <p:grpSp>
        <p:nvGrpSpPr>
          <p:cNvPr id="27" name="Google Shape;230;gd33cc45fa0_1_0">
            <a:extLst>
              <a:ext uri="{FF2B5EF4-FFF2-40B4-BE49-F238E27FC236}">
                <a16:creationId xmlns:a16="http://schemas.microsoft.com/office/drawing/2014/main" id="{F6718F1E-4ECF-1E46-9DC5-D267D8E9A371}"/>
              </a:ext>
            </a:extLst>
          </p:cNvPr>
          <p:cNvGrpSpPr/>
          <p:nvPr/>
        </p:nvGrpSpPr>
        <p:grpSpPr>
          <a:xfrm>
            <a:off x="2945573" y="2382368"/>
            <a:ext cx="254606" cy="369291"/>
            <a:chOff x="5770747" y="1857695"/>
            <a:chExt cx="244825" cy="346211"/>
          </a:xfrm>
        </p:grpSpPr>
        <p:sp>
          <p:nvSpPr>
            <p:cNvPr id="50" name="Google Shape;231;gd33cc45fa0_1_0">
              <a:extLst>
                <a:ext uri="{FF2B5EF4-FFF2-40B4-BE49-F238E27FC236}">
                  <a16:creationId xmlns:a16="http://schemas.microsoft.com/office/drawing/2014/main" id="{C0EB5DE1-6890-D440-B24B-5A4D776A5E08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232;gd33cc45fa0_1_0">
              <a:extLst>
                <a:ext uri="{FF2B5EF4-FFF2-40B4-BE49-F238E27FC236}">
                  <a16:creationId xmlns:a16="http://schemas.microsoft.com/office/drawing/2014/main" id="{BAF7935F-A316-A844-B123-84813CB7F8BA}"/>
                </a:ext>
              </a:extLst>
            </p:cNvPr>
            <p:cNvSpPr txBox="1"/>
            <p:nvPr/>
          </p:nvSpPr>
          <p:spPr>
            <a:xfrm>
              <a:off x="5770747" y="1857695"/>
              <a:ext cx="161400" cy="3462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6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52" name="Google Shape;227;gd33cc45fa0_1_0">
            <a:extLst>
              <a:ext uri="{FF2B5EF4-FFF2-40B4-BE49-F238E27FC236}">
                <a16:creationId xmlns:a16="http://schemas.microsoft.com/office/drawing/2014/main" id="{784E679E-1430-5F40-9B1A-B043E13B9D68}"/>
              </a:ext>
            </a:extLst>
          </p:cNvPr>
          <p:cNvGrpSpPr/>
          <p:nvPr/>
        </p:nvGrpSpPr>
        <p:grpSpPr>
          <a:xfrm>
            <a:off x="2515425" y="3035074"/>
            <a:ext cx="254606" cy="369291"/>
            <a:chOff x="5366000" y="1432646"/>
            <a:chExt cx="244825" cy="346211"/>
          </a:xfrm>
        </p:grpSpPr>
        <p:sp>
          <p:nvSpPr>
            <p:cNvPr id="53" name="Google Shape;228;gd33cc45fa0_1_0">
              <a:extLst>
                <a:ext uri="{FF2B5EF4-FFF2-40B4-BE49-F238E27FC236}">
                  <a16:creationId xmlns:a16="http://schemas.microsoft.com/office/drawing/2014/main" id="{C0936846-0FE3-AC4D-A57C-BE4185BB8CF1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229;gd33cc45fa0_1_0">
              <a:extLst>
                <a:ext uri="{FF2B5EF4-FFF2-40B4-BE49-F238E27FC236}">
                  <a16:creationId xmlns:a16="http://schemas.microsoft.com/office/drawing/2014/main" id="{3E580DA5-14E9-D14D-9F1B-E4985F278F7D}"/>
                </a:ext>
              </a:extLst>
            </p:cNvPr>
            <p:cNvSpPr txBox="1"/>
            <p:nvPr/>
          </p:nvSpPr>
          <p:spPr>
            <a:xfrm>
              <a:off x="5366000" y="1432646"/>
              <a:ext cx="161400" cy="3462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55" name="Google Shape;224;gd33cc45fa0_1_0">
            <a:extLst>
              <a:ext uri="{FF2B5EF4-FFF2-40B4-BE49-F238E27FC236}">
                <a16:creationId xmlns:a16="http://schemas.microsoft.com/office/drawing/2014/main" id="{8A407910-8B32-C04E-8663-5075DE51FF64}"/>
              </a:ext>
            </a:extLst>
          </p:cNvPr>
          <p:cNvGrpSpPr/>
          <p:nvPr/>
        </p:nvGrpSpPr>
        <p:grpSpPr>
          <a:xfrm>
            <a:off x="2754057" y="3608718"/>
            <a:ext cx="263984" cy="369291"/>
            <a:chOff x="4997713" y="2425727"/>
            <a:chExt cx="253843" cy="346211"/>
          </a:xfrm>
        </p:grpSpPr>
        <p:sp>
          <p:nvSpPr>
            <p:cNvPr id="56" name="Google Shape;225;gd33cc45fa0_1_0">
              <a:extLst>
                <a:ext uri="{FF2B5EF4-FFF2-40B4-BE49-F238E27FC236}">
                  <a16:creationId xmlns:a16="http://schemas.microsoft.com/office/drawing/2014/main" id="{D39CCA77-B44D-9742-B1FB-867E29BCCFB4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226;gd33cc45fa0_1_0">
              <a:extLst>
                <a:ext uri="{FF2B5EF4-FFF2-40B4-BE49-F238E27FC236}">
                  <a16:creationId xmlns:a16="http://schemas.microsoft.com/office/drawing/2014/main" id="{726807EC-FBB0-AE46-B790-02B1ED0C9277}"/>
                </a:ext>
              </a:extLst>
            </p:cNvPr>
            <p:cNvSpPr txBox="1"/>
            <p:nvPr/>
          </p:nvSpPr>
          <p:spPr>
            <a:xfrm>
              <a:off x="4997713" y="2425727"/>
              <a:ext cx="161400" cy="3462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58" name="Google Shape;221;gd33cc45fa0_1_0">
            <a:extLst>
              <a:ext uri="{FF2B5EF4-FFF2-40B4-BE49-F238E27FC236}">
                <a16:creationId xmlns:a16="http://schemas.microsoft.com/office/drawing/2014/main" id="{D65ADAD0-AD13-5341-BF1C-ED43A372A3DD}"/>
              </a:ext>
            </a:extLst>
          </p:cNvPr>
          <p:cNvGrpSpPr/>
          <p:nvPr/>
        </p:nvGrpSpPr>
        <p:grpSpPr>
          <a:xfrm>
            <a:off x="3615425" y="4084145"/>
            <a:ext cx="251771" cy="369291"/>
            <a:chOff x="4830310" y="3616548"/>
            <a:chExt cx="242100" cy="346211"/>
          </a:xfrm>
        </p:grpSpPr>
        <p:sp>
          <p:nvSpPr>
            <p:cNvPr id="59" name="Google Shape;222;gd33cc45fa0_1_0">
              <a:extLst>
                <a:ext uri="{FF2B5EF4-FFF2-40B4-BE49-F238E27FC236}">
                  <a16:creationId xmlns:a16="http://schemas.microsoft.com/office/drawing/2014/main" id="{9768AD28-1A4F-2B4D-A4DE-3BF36165F4C8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223;gd33cc45fa0_1_0">
              <a:extLst>
                <a:ext uri="{FF2B5EF4-FFF2-40B4-BE49-F238E27FC236}">
                  <a16:creationId xmlns:a16="http://schemas.microsoft.com/office/drawing/2014/main" id="{4AB8B8AF-1936-8D41-BB18-45338355A39D}"/>
                </a:ext>
              </a:extLst>
            </p:cNvPr>
            <p:cNvSpPr txBox="1"/>
            <p:nvPr/>
          </p:nvSpPr>
          <p:spPr>
            <a:xfrm>
              <a:off x="4831596" y="3616548"/>
              <a:ext cx="161400" cy="3462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61" name="Google Shape;218;gd33cc45fa0_1_0">
            <a:extLst>
              <a:ext uri="{FF2B5EF4-FFF2-40B4-BE49-F238E27FC236}">
                <a16:creationId xmlns:a16="http://schemas.microsoft.com/office/drawing/2014/main" id="{21E20A9B-8289-404C-ACF3-B407291466A3}"/>
              </a:ext>
            </a:extLst>
          </p:cNvPr>
          <p:cNvGrpSpPr/>
          <p:nvPr/>
        </p:nvGrpSpPr>
        <p:grpSpPr>
          <a:xfrm>
            <a:off x="4266501" y="3545930"/>
            <a:ext cx="274751" cy="369291"/>
            <a:chOff x="6762948" y="4031199"/>
            <a:chExt cx="264196" cy="346210"/>
          </a:xfrm>
        </p:grpSpPr>
        <p:sp>
          <p:nvSpPr>
            <p:cNvPr id="62" name="Google Shape;219;gd33cc45fa0_1_0">
              <a:extLst>
                <a:ext uri="{FF2B5EF4-FFF2-40B4-BE49-F238E27FC236}">
                  <a16:creationId xmlns:a16="http://schemas.microsoft.com/office/drawing/2014/main" id="{0C0FB216-DFAC-D348-A5D5-07672B6C91F1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220;gd33cc45fa0_1_0">
              <a:extLst>
                <a:ext uri="{FF2B5EF4-FFF2-40B4-BE49-F238E27FC236}">
                  <a16:creationId xmlns:a16="http://schemas.microsoft.com/office/drawing/2014/main" id="{E1DBC3CB-7A7D-6A48-AEA7-A95CB6CB06B3}"/>
                </a:ext>
              </a:extLst>
            </p:cNvPr>
            <p:cNvSpPr txBox="1"/>
            <p:nvPr/>
          </p:nvSpPr>
          <p:spPr>
            <a:xfrm>
              <a:off x="6762948" y="4031199"/>
              <a:ext cx="253200" cy="3462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64" name="Google Shape;215;gd33cc45fa0_1_0">
            <a:extLst>
              <a:ext uri="{FF2B5EF4-FFF2-40B4-BE49-F238E27FC236}">
                <a16:creationId xmlns:a16="http://schemas.microsoft.com/office/drawing/2014/main" id="{7ECF377E-6C85-3745-BFEE-D23A07AA7A9B}"/>
              </a:ext>
            </a:extLst>
          </p:cNvPr>
          <p:cNvGrpSpPr/>
          <p:nvPr/>
        </p:nvGrpSpPr>
        <p:grpSpPr>
          <a:xfrm>
            <a:off x="4408363" y="2829019"/>
            <a:ext cx="265757" cy="369291"/>
            <a:chOff x="7162109" y="3579562"/>
            <a:chExt cx="255548" cy="346210"/>
          </a:xfrm>
        </p:grpSpPr>
        <p:sp>
          <p:nvSpPr>
            <p:cNvPr id="65" name="Google Shape;216;gd33cc45fa0_1_0">
              <a:extLst>
                <a:ext uri="{FF2B5EF4-FFF2-40B4-BE49-F238E27FC236}">
                  <a16:creationId xmlns:a16="http://schemas.microsoft.com/office/drawing/2014/main" id="{9D036C06-23F6-9248-925E-98A7E878C0DF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217;gd33cc45fa0_1_0">
              <a:extLst>
                <a:ext uri="{FF2B5EF4-FFF2-40B4-BE49-F238E27FC236}">
                  <a16:creationId xmlns:a16="http://schemas.microsoft.com/office/drawing/2014/main" id="{90696DC7-B65E-FC41-B27C-021EE8331438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462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67" name="Google Shape;212;gd33cc45fa0_1_0">
            <a:extLst>
              <a:ext uri="{FF2B5EF4-FFF2-40B4-BE49-F238E27FC236}">
                <a16:creationId xmlns:a16="http://schemas.microsoft.com/office/drawing/2014/main" id="{1DF536F3-512A-AA49-86D4-A101E5BD0DD9}"/>
              </a:ext>
            </a:extLst>
          </p:cNvPr>
          <p:cNvGrpSpPr/>
          <p:nvPr/>
        </p:nvGrpSpPr>
        <p:grpSpPr>
          <a:xfrm>
            <a:off x="4122461" y="2291092"/>
            <a:ext cx="265757" cy="393920"/>
            <a:chOff x="6371135" y="2068337"/>
            <a:chExt cx="255548" cy="369300"/>
          </a:xfrm>
        </p:grpSpPr>
        <p:sp>
          <p:nvSpPr>
            <p:cNvPr id="68" name="Google Shape;213;gd33cc45fa0_1_0">
              <a:extLst>
                <a:ext uri="{FF2B5EF4-FFF2-40B4-BE49-F238E27FC236}">
                  <a16:creationId xmlns:a16="http://schemas.microsoft.com/office/drawing/2014/main" id="{BFF66154-7D05-7740-A6CA-A73E98E51462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214;gd33cc45fa0_1_0">
              <a:extLst>
                <a:ext uri="{FF2B5EF4-FFF2-40B4-BE49-F238E27FC236}">
                  <a16:creationId xmlns:a16="http://schemas.microsoft.com/office/drawing/2014/main" id="{2AF3EFF7-8842-3341-8B61-4BF76404BB72}"/>
                </a:ext>
              </a:extLst>
            </p:cNvPr>
            <p:cNvSpPr txBox="1"/>
            <p:nvPr/>
          </p:nvSpPr>
          <p:spPr>
            <a:xfrm>
              <a:off x="6371135" y="2068337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aphicFrame>
        <p:nvGraphicFramePr>
          <p:cNvPr id="70" name="Diagram 69">
            <a:extLst>
              <a:ext uri="{FF2B5EF4-FFF2-40B4-BE49-F238E27FC236}">
                <a16:creationId xmlns:a16="http://schemas.microsoft.com/office/drawing/2014/main" id="{385BA1EE-4F11-9D49-800B-886A71C131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19976967"/>
              </p:ext>
            </p:extLst>
          </p:nvPr>
        </p:nvGraphicFramePr>
        <p:xfrm>
          <a:off x="4891285" y="596572"/>
          <a:ext cx="699378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65278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sunburst chart&#10;&#10;Description automatically generated">
            <a:extLst>
              <a:ext uri="{FF2B5EF4-FFF2-40B4-BE49-F238E27FC236}">
                <a16:creationId xmlns:a16="http://schemas.microsoft.com/office/drawing/2014/main" id="{DEFF8E0B-EBC9-364D-B04C-EBA9F5C2A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3326" y="-123095"/>
            <a:ext cx="6858000" cy="6858000"/>
          </a:xfrm>
          <a:prstGeom prst="rect">
            <a:avLst/>
          </a:prstGeom>
        </p:spPr>
      </p:pic>
      <p:grpSp>
        <p:nvGrpSpPr>
          <p:cNvPr id="28" name="Google Shape;230;gd33cc45fa0_1_0">
            <a:extLst>
              <a:ext uri="{FF2B5EF4-FFF2-40B4-BE49-F238E27FC236}">
                <a16:creationId xmlns:a16="http://schemas.microsoft.com/office/drawing/2014/main" id="{BC1D1CD4-E85E-2F4A-B829-FA5359044880}"/>
              </a:ext>
            </a:extLst>
          </p:cNvPr>
          <p:cNvGrpSpPr/>
          <p:nvPr/>
        </p:nvGrpSpPr>
        <p:grpSpPr>
          <a:xfrm>
            <a:off x="3122795" y="1740150"/>
            <a:ext cx="265757" cy="393920"/>
            <a:chOff x="5760024" y="1847241"/>
            <a:chExt cx="255548" cy="369300"/>
          </a:xfrm>
        </p:grpSpPr>
        <p:sp>
          <p:nvSpPr>
            <p:cNvPr id="29" name="Google Shape;231;gd33cc45fa0_1_0">
              <a:extLst>
                <a:ext uri="{FF2B5EF4-FFF2-40B4-BE49-F238E27FC236}">
                  <a16:creationId xmlns:a16="http://schemas.microsoft.com/office/drawing/2014/main" id="{C36FB00A-77CA-8842-9E2E-42078A01658F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232;gd33cc45fa0_1_0">
              <a:extLst>
                <a:ext uri="{FF2B5EF4-FFF2-40B4-BE49-F238E27FC236}">
                  <a16:creationId xmlns:a16="http://schemas.microsoft.com/office/drawing/2014/main" id="{33658875-E2CA-E84E-ACFC-A9A723B6B67A}"/>
                </a:ext>
              </a:extLst>
            </p:cNvPr>
            <p:cNvSpPr txBox="1"/>
            <p:nvPr/>
          </p:nvSpPr>
          <p:spPr>
            <a:xfrm>
              <a:off x="5760024" y="1847241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31" name="Google Shape;227;gd33cc45fa0_1_0">
            <a:extLst>
              <a:ext uri="{FF2B5EF4-FFF2-40B4-BE49-F238E27FC236}">
                <a16:creationId xmlns:a16="http://schemas.microsoft.com/office/drawing/2014/main" id="{C184650C-D991-6E4C-B87E-456E4A33B240}"/>
              </a:ext>
            </a:extLst>
          </p:cNvPr>
          <p:cNvGrpSpPr/>
          <p:nvPr/>
        </p:nvGrpSpPr>
        <p:grpSpPr>
          <a:xfrm>
            <a:off x="2917615" y="2196984"/>
            <a:ext cx="265757" cy="369291"/>
            <a:chOff x="5355277" y="1411738"/>
            <a:chExt cx="255548" cy="346211"/>
          </a:xfrm>
        </p:grpSpPr>
        <p:sp>
          <p:nvSpPr>
            <p:cNvPr id="32" name="Google Shape;228;gd33cc45fa0_1_0">
              <a:extLst>
                <a:ext uri="{FF2B5EF4-FFF2-40B4-BE49-F238E27FC236}">
                  <a16:creationId xmlns:a16="http://schemas.microsoft.com/office/drawing/2014/main" id="{BD84B2DD-745D-7945-8DA4-4A4B7664EF63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229;gd33cc45fa0_1_0">
              <a:extLst>
                <a:ext uri="{FF2B5EF4-FFF2-40B4-BE49-F238E27FC236}">
                  <a16:creationId xmlns:a16="http://schemas.microsoft.com/office/drawing/2014/main" id="{06146B80-3D59-0643-9171-270E92D133F0}"/>
                </a:ext>
              </a:extLst>
            </p:cNvPr>
            <p:cNvSpPr txBox="1"/>
            <p:nvPr/>
          </p:nvSpPr>
          <p:spPr>
            <a:xfrm>
              <a:off x="5355277" y="1411738"/>
              <a:ext cx="161400" cy="3462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6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34" name="Google Shape;224;gd33cc45fa0_1_0">
            <a:extLst>
              <a:ext uri="{FF2B5EF4-FFF2-40B4-BE49-F238E27FC236}">
                <a16:creationId xmlns:a16="http://schemas.microsoft.com/office/drawing/2014/main" id="{64F3A743-6A6E-0140-985A-F595CE143005}"/>
              </a:ext>
            </a:extLst>
          </p:cNvPr>
          <p:cNvGrpSpPr/>
          <p:nvPr/>
        </p:nvGrpSpPr>
        <p:grpSpPr>
          <a:xfrm>
            <a:off x="2635979" y="2117708"/>
            <a:ext cx="252833" cy="369291"/>
            <a:chOff x="5008436" y="2415273"/>
            <a:chExt cx="243120" cy="346211"/>
          </a:xfrm>
        </p:grpSpPr>
        <p:sp>
          <p:nvSpPr>
            <p:cNvPr id="35" name="Google Shape;225;gd33cc45fa0_1_0">
              <a:extLst>
                <a:ext uri="{FF2B5EF4-FFF2-40B4-BE49-F238E27FC236}">
                  <a16:creationId xmlns:a16="http://schemas.microsoft.com/office/drawing/2014/main" id="{F375085A-AA1A-704B-8056-9CB9BD6EB211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226;gd33cc45fa0_1_0">
              <a:extLst>
                <a:ext uri="{FF2B5EF4-FFF2-40B4-BE49-F238E27FC236}">
                  <a16:creationId xmlns:a16="http://schemas.microsoft.com/office/drawing/2014/main" id="{408EF57A-DC9A-2144-9D8A-9A30BCBEC8B2}"/>
                </a:ext>
              </a:extLst>
            </p:cNvPr>
            <p:cNvSpPr txBox="1"/>
            <p:nvPr/>
          </p:nvSpPr>
          <p:spPr>
            <a:xfrm>
              <a:off x="5008436" y="2415273"/>
              <a:ext cx="161400" cy="3462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37" name="Google Shape;221;gd33cc45fa0_1_0">
            <a:extLst>
              <a:ext uri="{FF2B5EF4-FFF2-40B4-BE49-F238E27FC236}">
                <a16:creationId xmlns:a16="http://schemas.microsoft.com/office/drawing/2014/main" id="{A37A5903-F68E-A54C-9D88-DD3C5BAAE74C}"/>
              </a:ext>
            </a:extLst>
          </p:cNvPr>
          <p:cNvGrpSpPr/>
          <p:nvPr/>
        </p:nvGrpSpPr>
        <p:grpSpPr>
          <a:xfrm>
            <a:off x="2242226" y="2660449"/>
            <a:ext cx="261585" cy="369291"/>
            <a:chOff x="4820873" y="3595640"/>
            <a:chExt cx="251537" cy="346211"/>
          </a:xfrm>
        </p:grpSpPr>
        <p:sp>
          <p:nvSpPr>
            <p:cNvPr id="38" name="Google Shape;222;gd33cc45fa0_1_0">
              <a:extLst>
                <a:ext uri="{FF2B5EF4-FFF2-40B4-BE49-F238E27FC236}">
                  <a16:creationId xmlns:a16="http://schemas.microsoft.com/office/drawing/2014/main" id="{039B0233-DAD8-9A44-87B6-8C8D7EA535DA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223;gd33cc45fa0_1_0">
              <a:extLst>
                <a:ext uri="{FF2B5EF4-FFF2-40B4-BE49-F238E27FC236}">
                  <a16:creationId xmlns:a16="http://schemas.microsoft.com/office/drawing/2014/main" id="{6EB6D7A8-29A7-A041-92B2-E5425306C1BF}"/>
                </a:ext>
              </a:extLst>
            </p:cNvPr>
            <p:cNvSpPr txBox="1"/>
            <p:nvPr/>
          </p:nvSpPr>
          <p:spPr>
            <a:xfrm>
              <a:off x="4820873" y="3595640"/>
              <a:ext cx="161400" cy="3462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40" name="Google Shape;218;gd33cc45fa0_1_0">
            <a:extLst>
              <a:ext uri="{FF2B5EF4-FFF2-40B4-BE49-F238E27FC236}">
                <a16:creationId xmlns:a16="http://schemas.microsoft.com/office/drawing/2014/main" id="{A699F538-081B-844B-A11F-FD76BFFB5A49}"/>
              </a:ext>
            </a:extLst>
          </p:cNvPr>
          <p:cNvGrpSpPr/>
          <p:nvPr/>
        </p:nvGrpSpPr>
        <p:grpSpPr>
          <a:xfrm>
            <a:off x="2318210" y="4064826"/>
            <a:ext cx="285902" cy="369291"/>
            <a:chOff x="6752225" y="4010291"/>
            <a:chExt cx="274919" cy="346210"/>
          </a:xfrm>
        </p:grpSpPr>
        <p:sp>
          <p:nvSpPr>
            <p:cNvPr id="41" name="Google Shape;219;gd33cc45fa0_1_0">
              <a:extLst>
                <a:ext uri="{FF2B5EF4-FFF2-40B4-BE49-F238E27FC236}">
                  <a16:creationId xmlns:a16="http://schemas.microsoft.com/office/drawing/2014/main" id="{D0DB65CD-248A-D144-AD07-D048D0B41D19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220;gd33cc45fa0_1_0">
              <a:extLst>
                <a:ext uri="{FF2B5EF4-FFF2-40B4-BE49-F238E27FC236}">
                  <a16:creationId xmlns:a16="http://schemas.microsoft.com/office/drawing/2014/main" id="{E4775A80-CC8F-E64E-B32C-A38F87EC3CD2}"/>
                </a:ext>
              </a:extLst>
            </p:cNvPr>
            <p:cNvSpPr txBox="1"/>
            <p:nvPr/>
          </p:nvSpPr>
          <p:spPr>
            <a:xfrm>
              <a:off x="6752225" y="4010291"/>
              <a:ext cx="253200" cy="3462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43" name="Google Shape;215;gd33cc45fa0_1_0">
            <a:extLst>
              <a:ext uri="{FF2B5EF4-FFF2-40B4-BE49-F238E27FC236}">
                <a16:creationId xmlns:a16="http://schemas.microsoft.com/office/drawing/2014/main" id="{AF3251C4-FFB1-2C4C-AF08-E0EACFB034C2}"/>
              </a:ext>
            </a:extLst>
          </p:cNvPr>
          <p:cNvGrpSpPr/>
          <p:nvPr/>
        </p:nvGrpSpPr>
        <p:grpSpPr>
          <a:xfrm>
            <a:off x="4038965" y="3523628"/>
            <a:ext cx="265757" cy="369291"/>
            <a:chOff x="7162109" y="3579562"/>
            <a:chExt cx="255548" cy="346210"/>
          </a:xfrm>
        </p:grpSpPr>
        <p:sp>
          <p:nvSpPr>
            <p:cNvPr id="44" name="Google Shape;216;gd33cc45fa0_1_0">
              <a:extLst>
                <a:ext uri="{FF2B5EF4-FFF2-40B4-BE49-F238E27FC236}">
                  <a16:creationId xmlns:a16="http://schemas.microsoft.com/office/drawing/2014/main" id="{6425059D-2EC7-7043-B89E-0A7D3FD6B901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217;gd33cc45fa0_1_0">
              <a:extLst>
                <a:ext uri="{FF2B5EF4-FFF2-40B4-BE49-F238E27FC236}">
                  <a16:creationId xmlns:a16="http://schemas.microsoft.com/office/drawing/2014/main" id="{2A6B2A21-BF15-EB40-8D99-B4B9F36E332F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462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46" name="Google Shape;212;gd33cc45fa0_1_0">
            <a:extLst>
              <a:ext uri="{FF2B5EF4-FFF2-40B4-BE49-F238E27FC236}">
                <a16:creationId xmlns:a16="http://schemas.microsoft.com/office/drawing/2014/main" id="{F4A4DF79-2C12-8242-AECA-5FDB30C4EC67}"/>
              </a:ext>
            </a:extLst>
          </p:cNvPr>
          <p:cNvGrpSpPr/>
          <p:nvPr/>
        </p:nvGrpSpPr>
        <p:grpSpPr>
          <a:xfrm>
            <a:off x="4291099" y="2500987"/>
            <a:ext cx="265757" cy="393920"/>
            <a:chOff x="6371135" y="2068337"/>
            <a:chExt cx="255548" cy="369300"/>
          </a:xfrm>
        </p:grpSpPr>
        <p:sp>
          <p:nvSpPr>
            <p:cNvPr id="47" name="Google Shape;213;gd33cc45fa0_1_0">
              <a:extLst>
                <a:ext uri="{FF2B5EF4-FFF2-40B4-BE49-F238E27FC236}">
                  <a16:creationId xmlns:a16="http://schemas.microsoft.com/office/drawing/2014/main" id="{535829F8-0A97-CD43-BBF1-BC6AE84835F1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214;gd33cc45fa0_1_0">
              <a:extLst>
                <a:ext uri="{FF2B5EF4-FFF2-40B4-BE49-F238E27FC236}">
                  <a16:creationId xmlns:a16="http://schemas.microsoft.com/office/drawing/2014/main" id="{F58D7D0B-22C3-1A47-A1FD-4B0E00DBD04A}"/>
                </a:ext>
              </a:extLst>
            </p:cNvPr>
            <p:cNvSpPr txBox="1"/>
            <p:nvPr/>
          </p:nvSpPr>
          <p:spPr>
            <a:xfrm>
              <a:off x="6371135" y="2068337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aphicFrame>
        <p:nvGraphicFramePr>
          <p:cNvPr id="49" name="Diagram 48">
            <a:extLst>
              <a:ext uri="{FF2B5EF4-FFF2-40B4-BE49-F238E27FC236}">
                <a16:creationId xmlns:a16="http://schemas.microsoft.com/office/drawing/2014/main" id="{44068374-6E23-2044-BA10-431A34CFC6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7376165"/>
              </p:ext>
            </p:extLst>
          </p:nvPr>
        </p:nvGraphicFramePr>
        <p:xfrm>
          <a:off x="4891285" y="596572"/>
          <a:ext cx="699378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02384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hart, sunburst chart&#10;&#10;Description automatically generated">
            <a:extLst>
              <a:ext uri="{FF2B5EF4-FFF2-40B4-BE49-F238E27FC236}">
                <a16:creationId xmlns:a16="http://schemas.microsoft.com/office/drawing/2014/main" id="{F29671E2-E982-B846-97E9-30BCFFEA2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grpSp>
        <p:nvGrpSpPr>
          <p:cNvPr id="53" name="Google Shape;230;gd33cc45fa0_1_0">
            <a:extLst>
              <a:ext uri="{FF2B5EF4-FFF2-40B4-BE49-F238E27FC236}">
                <a16:creationId xmlns:a16="http://schemas.microsoft.com/office/drawing/2014/main" id="{858572B3-992F-CB4E-8453-B0475675404E}"/>
              </a:ext>
            </a:extLst>
          </p:cNvPr>
          <p:cNvGrpSpPr/>
          <p:nvPr/>
        </p:nvGrpSpPr>
        <p:grpSpPr>
          <a:xfrm>
            <a:off x="5705110" y="2235353"/>
            <a:ext cx="255548" cy="369300"/>
            <a:chOff x="5760024" y="1839219"/>
            <a:chExt cx="255548" cy="369300"/>
          </a:xfrm>
        </p:grpSpPr>
        <p:sp>
          <p:nvSpPr>
            <p:cNvPr id="54" name="Google Shape;231;gd33cc45fa0_1_0">
              <a:extLst>
                <a:ext uri="{FF2B5EF4-FFF2-40B4-BE49-F238E27FC236}">
                  <a16:creationId xmlns:a16="http://schemas.microsoft.com/office/drawing/2014/main" id="{059435C6-AD1F-BD4E-9B83-7327835CF4D8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232;gd33cc45fa0_1_0">
              <a:extLst>
                <a:ext uri="{FF2B5EF4-FFF2-40B4-BE49-F238E27FC236}">
                  <a16:creationId xmlns:a16="http://schemas.microsoft.com/office/drawing/2014/main" id="{90FBA79E-F290-A847-9EA9-697F7F1EF5A8}"/>
                </a:ext>
              </a:extLst>
            </p:cNvPr>
            <p:cNvSpPr txBox="1"/>
            <p:nvPr/>
          </p:nvSpPr>
          <p:spPr>
            <a:xfrm>
              <a:off x="5760024" y="1839219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56" name="Google Shape;233;gd33cc45fa0_1_0">
            <a:extLst>
              <a:ext uri="{FF2B5EF4-FFF2-40B4-BE49-F238E27FC236}">
                <a16:creationId xmlns:a16="http://schemas.microsoft.com/office/drawing/2014/main" id="{2311DCBE-A18C-4146-9C7C-13966E207A9C}"/>
              </a:ext>
            </a:extLst>
          </p:cNvPr>
          <p:cNvGrpSpPr/>
          <p:nvPr/>
        </p:nvGrpSpPr>
        <p:grpSpPr>
          <a:xfrm>
            <a:off x="4383742" y="302729"/>
            <a:ext cx="1724700" cy="814948"/>
            <a:chOff x="5072357" y="240744"/>
            <a:chExt cx="1724700" cy="814948"/>
          </a:xfrm>
        </p:grpSpPr>
        <p:sp>
          <p:nvSpPr>
            <p:cNvPr id="57" name="Google Shape;234;gd33cc45fa0_1_0">
              <a:extLst>
                <a:ext uri="{FF2B5EF4-FFF2-40B4-BE49-F238E27FC236}">
                  <a16:creationId xmlns:a16="http://schemas.microsoft.com/office/drawing/2014/main" id="{B32D7565-E20E-764E-8532-D0CBCA6DC650}"/>
                </a:ext>
              </a:extLst>
            </p:cNvPr>
            <p:cNvSpPr/>
            <p:nvPr/>
          </p:nvSpPr>
          <p:spPr>
            <a:xfrm>
              <a:off x="5072357" y="240744"/>
              <a:ext cx="1724700" cy="814948"/>
            </a:xfrm>
            <a:prstGeom prst="ellipse">
              <a:avLst/>
            </a:prstGeom>
            <a:solidFill>
              <a:srgbClr val="A815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235;gd33cc45fa0_1_0">
              <a:extLst>
                <a:ext uri="{FF2B5EF4-FFF2-40B4-BE49-F238E27FC236}">
                  <a16:creationId xmlns:a16="http://schemas.microsoft.com/office/drawing/2014/main" id="{06A39CD8-8EB4-C04A-892E-3B4CE977108D}"/>
                </a:ext>
              </a:extLst>
            </p:cNvPr>
            <p:cNvSpPr txBox="1"/>
            <p:nvPr/>
          </p:nvSpPr>
          <p:spPr>
            <a:xfrm>
              <a:off x="5160415" y="346045"/>
              <a:ext cx="1624200" cy="6462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lvl="0" algn="ctr"/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Mixed coastal &amp; shelf, non-seasonal &amp; non-diel spp.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59" name="Google Shape;227;gd33cc45fa0_1_0">
            <a:extLst>
              <a:ext uri="{FF2B5EF4-FFF2-40B4-BE49-F238E27FC236}">
                <a16:creationId xmlns:a16="http://schemas.microsoft.com/office/drawing/2014/main" id="{22C080B3-889B-3A43-A20B-564BAD80D97C}"/>
              </a:ext>
            </a:extLst>
          </p:cNvPr>
          <p:cNvGrpSpPr/>
          <p:nvPr/>
        </p:nvGrpSpPr>
        <p:grpSpPr>
          <a:xfrm>
            <a:off x="5059771" y="2936615"/>
            <a:ext cx="255548" cy="369291"/>
            <a:chOff x="5355277" y="1411738"/>
            <a:chExt cx="255548" cy="369291"/>
          </a:xfrm>
        </p:grpSpPr>
        <p:sp>
          <p:nvSpPr>
            <p:cNvPr id="60" name="Google Shape;228;gd33cc45fa0_1_0">
              <a:extLst>
                <a:ext uri="{FF2B5EF4-FFF2-40B4-BE49-F238E27FC236}">
                  <a16:creationId xmlns:a16="http://schemas.microsoft.com/office/drawing/2014/main" id="{1FFBEC6E-2D89-B74F-B983-6D7486001D45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229;gd33cc45fa0_1_0">
              <a:extLst>
                <a:ext uri="{FF2B5EF4-FFF2-40B4-BE49-F238E27FC236}">
                  <a16:creationId xmlns:a16="http://schemas.microsoft.com/office/drawing/2014/main" id="{0B0B86A8-F9F3-2644-B278-2446BE715B67}"/>
                </a:ext>
              </a:extLst>
            </p:cNvPr>
            <p:cNvSpPr txBox="1"/>
            <p:nvPr/>
          </p:nvSpPr>
          <p:spPr>
            <a:xfrm>
              <a:off x="5355277" y="141173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62" name="Google Shape;247;gd33cc45fa0_1_0">
            <a:extLst>
              <a:ext uri="{FF2B5EF4-FFF2-40B4-BE49-F238E27FC236}">
                <a16:creationId xmlns:a16="http://schemas.microsoft.com/office/drawing/2014/main" id="{FDE2FB12-5D87-ED47-A246-66E2C1E33BFD}"/>
              </a:ext>
            </a:extLst>
          </p:cNvPr>
          <p:cNvGrpSpPr/>
          <p:nvPr/>
        </p:nvGrpSpPr>
        <p:grpSpPr>
          <a:xfrm>
            <a:off x="1754379" y="2340949"/>
            <a:ext cx="2101500" cy="709924"/>
            <a:chOff x="3773309" y="784074"/>
            <a:chExt cx="1592525" cy="776929"/>
          </a:xfrm>
        </p:grpSpPr>
        <p:sp>
          <p:nvSpPr>
            <p:cNvPr id="63" name="Google Shape;248;gd33cc45fa0_1_0">
              <a:extLst>
                <a:ext uri="{FF2B5EF4-FFF2-40B4-BE49-F238E27FC236}">
                  <a16:creationId xmlns:a16="http://schemas.microsoft.com/office/drawing/2014/main" id="{DEB3673C-1F9D-A14A-B599-7486A83FC420}"/>
                </a:ext>
              </a:extLst>
            </p:cNvPr>
            <p:cNvSpPr/>
            <p:nvPr/>
          </p:nvSpPr>
          <p:spPr>
            <a:xfrm>
              <a:off x="3773309" y="784074"/>
              <a:ext cx="1592525" cy="776929"/>
            </a:xfrm>
            <a:prstGeom prst="ellipse">
              <a:avLst/>
            </a:prstGeom>
            <a:solidFill>
              <a:srgbClr val="C768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249;gd33cc45fa0_1_0">
              <a:extLst>
                <a:ext uri="{FF2B5EF4-FFF2-40B4-BE49-F238E27FC236}">
                  <a16:creationId xmlns:a16="http://schemas.microsoft.com/office/drawing/2014/main" id="{E531D34C-9F24-3B4D-8261-8AD58A19C30D}"/>
                </a:ext>
              </a:extLst>
            </p:cNvPr>
            <p:cNvSpPr txBox="1"/>
            <p:nvPr/>
          </p:nvSpPr>
          <p:spPr>
            <a:xfrm>
              <a:off x="3860797" y="816659"/>
              <a:ext cx="1418400" cy="7072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lvl="0" algn="ctr"/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Mixed, offshore mesopelagic, </a:t>
              </a:r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non-seasonal &amp; diel </a:t>
              </a:r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spp.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65" name="Google Shape;224;gd33cc45fa0_1_0">
            <a:extLst>
              <a:ext uri="{FF2B5EF4-FFF2-40B4-BE49-F238E27FC236}">
                <a16:creationId xmlns:a16="http://schemas.microsoft.com/office/drawing/2014/main" id="{5955CE79-26D0-204A-BD9A-5CFC417C454D}"/>
              </a:ext>
            </a:extLst>
          </p:cNvPr>
          <p:cNvGrpSpPr/>
          <p:nvPr/>
        </p:nvGrpSpPr>
        <p:grpSpPr>
          <a:xfrm>
            <a:off x="5232644" y="3964377"/>
            <a:ext cx="255548" cy="369291"/>
            <a:chOff x="4996008" y="2401294"/>
            <a:chExt cx="255548" cy="369291"/>
          </a:xfrm>
        </p:grpSpPr>
        <p:sp>
          <p:nvSpPr>
            <p:cNvPr id="66" name="Google Shape;225;gd33cc45fa0_1_0">
              <a:extLst>
                <a:ext uri="{FF2B5EF4-FFF2-40B4-BE49-F238E27FC236}">
                  <a16:creationId xmlns:a16="http://schemas.microsoft.com/office/drawing/2014/main" id="{F66F38D6-D2DA-D44C-8D03-B613B3558398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226;gd33cc45fa0_1_0">
              <a:extLst>
                <a:ext uri="{FF2B5EF4-FFF2-40B4-BE49-F238E27FC236}">
                  <a16:creationId xmlns:a16="http://schemas.microsoft.com/office/drawing/2014/main" id="{521D4191-DECE-E547-8B8D-194ABBA5A1B9}"/>
                </a:ext>
              </a:extLst>
            </p:cNvPr>
            <p:cNvSpPr txBox="1"/>
            <p:nvPr/>
          </p:nvSpPr>
          <p:spPr>
            <a:xfrm>
              <a:off x="4996008" y="2401294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68" name="Google Shape;252;gd33cc45fa0_1_0">
            <a:extLst>
              <a:ext uri="{FF2B5EF4-FFF2-40B4-BE49-F238E27FC236}">
                <a16:creationId xmlns:a16="http://schemas.microsoft.com/office/drawing/2014/main" id="{8921EE7A-492F-0F46-918E-5E7C18A6F0BE}"/>
              </a:ext>
            </a:extLst>
          </p:cNvPr>
          <p:cNvSpPr/>
          <p:nvPr/>
        </p:nvSpPr>
        <p:spPr>
          <a:xfrm>
            <a:off x="2511272" y="5079645"/>
            <a:ext cx="2088000" cy="709924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253;gd33cc45fa0_1_0">
            <a:extLst>
              <a:ext uri="{FF2B5EF4-FFF2-40B4-BE49-F238E27FC236}">
                <a16:creationId xmlns:a16="http://schemas.microsoft.com/office/drawing/2014/main" id="{CC5DB5DE-1DB9-7848-B2D7-362FE969F2C8}"/>
              </a:ext>
            </a:extLst>
          </p:cNvPr>
          <p:cNvSpPr txBox="1"/>
          <p:nvPr/>
        </p:nvSpPr>
        <p:spPr>
          <a:xfrm>
            <a:off x="2462747" y="5203795"/>
            <a:ext cx="218505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Juvenile, coast &amp; shelf seasonal &amp; non-diel spp.</a:t>
            </a:r>
            <a:endParaRPr b="1" dirty="0">
              <a:latin typeface="Times" pitchFamily="2" charset="0"/>
            </a:endParaRPr>
          </a:p>
        </p:txBody>
      </p:sp>
      <p:grpSp>
        <p:nvGrpSpPr>
          <p:cNvPr id="70" name="Google Shape;221;gd33cc45fa0_1_0">
            <a:extLst>
              <a:ext uri="{FF2B5EF4-FFF2-40B4-BE49-F238E27FC236}">
                <a16:creationId xmlns:a16="http://schemas.microsoft.com/office/drawing/2014/main" id="{1081B567-D302-1144-84F7-1F01725CCC90}"/>
              </a:ext>
            </a:extLst>
          </p:cNvPr>
          <p:cNvGrpSpPr/>
          <p:nvPr/>
        </p:nvGrpSpPr>
        <p:grpSpPr>
          <a:xfrm>
            <a:off x="6287871" y="4233817"/>
            <a:ext cx="255548" cy="369291"/>
            <a:chOff x="4816862" y="3587618"/>
            <a:chExt cx="255548" cy="369291"/>
          </a:xfrm>
        </p:grpSpPr>
        <p:sp>
          <p:nvSpPr>
            <p:cNvPr id="71" name="Google Shape;222;gd33cc45fa0_1_0">
              <a:extLst>
                <a:ext uri="{FF2B5EF4-FFF2-40B4-BE49-F238E27FC236}">
                  <a16:creationId xmlns:a16="http://schemas.microsoft.com/office/drawing/2014/main" id="{67891508-5884-084A-96B2-559C9E66503E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223;gd33cc45fa0_1_0">
              <a:extLst>
                <a:ext uri="{FF2B5EF4-FFF2-40B4-BE49-F238E27FC236}">
                  <a16:creationId xmlns:a16="http://schemas.microsoft.com/office/drawing/2014/main" id="{A43DB46F-739E-7E45-A29C-6E41096458A8}"/>
                </a:ext>
              </a:extLst>
            </p:cNvPr>
            <p:cNvSpPr txBox="1"/>
            <p:nvPr/>
          </p:nvSpPr>
          <p:spPr>
            <a:xfrm>
              <a:off x="4816862" y="358761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71EE6CA3-748A-9747-AFB3-3D2991A2270F}"/>
              </a:ext>
            </a:extLst>
          </p:cNvPr>
          <p:cNvGrpSpPr/>
          <p:nvPr/>
        </p:nvGrpSpPr>
        <p:grpSpPr>
          <a:xfrm>
            <a:off x="5791883" y="5613164"/>
            <a:ext cx="2096400" cy="814948"/>
            <a:chOff x="5798130" y="5867400"/>
            <a:chExt cx="2096400" cy="814948"/>
          </a:xfrm>
        </p:grpSpPr>
        <p:sp>
          <p:nvSpPr>
            <p:cNvPr id="74" name="Google Shape;266;gd33cc45fa0_1_0">
              <a:extLst>
                <a:ext uri="{FF2B5EF4-FFF2-40B4-BE49-F238E27FC236}">
                  <a16:creationId xmlns:a16="http://schemas.microsoft.com/office/drawing/2014/main" id="{61F50C2B-99C4-7146-9E48-A03149C00880}"/>
                </a:ext>
              </a:extLst>
            </p:cNvPr>
            <p:cNvSpPr/>
            <p:nvPr/>
          </p:nvSpPr>
          <p:spPr>
            <a:xfrm>
              <a:off x="5798130" y="5867400"/>
              <a:ext cx="2096400" cy="814948"/>
            </a:xfrm>
            <a:prstGeom prst="ellipse">
              <a:avLst/>
            </a:prstGeom>
            <a:solidFill>
              <a:srgbClr val="D6A10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273;gd33cc45fa0_1_0">
              <a:extLst>
                <a:ext uri="{FF2B5EF4-FFF2-40B4-BE49-F238E27FC236}">
                  <a16:creationId xmlns:a16="http://schemas.microsoft.com/office/drawing/2014/main" id="{404615E6-DF3D-A942-A901-F4F289C77CCE}"/>
                </a:ext>
              </a:extLst>
            </p:cNvPr>
            <p:cNvSpPr txBox="1"/>
            <p:nvPr/>
          </p:nvSpPr>
          <p:spPr>
            <a:xfrm>
              <a:off x="5835017" y="6044062"/>
              <a:ext cx="20535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lvl="0" algn="ctr"/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Mixed, continental shelf, seasonal &amp; diel migrant spp.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76" name="Google Shape;218;gd33cc45fa0_1_0">
            <a:extLst>
              <a:ext uri="{FF2B5EF4-FFF2-40B4-BE49-F238E27FC236}">
                <a16:creationId xmlns:a16="http://schemas.microsoft.com/office/drawing/2014/main" id="{7690C73D-26FA-5C41-BA36-16A2EB61AA13}"/>
              </a:ext>
            </a:extLst>
          </p:cNvPr>
          <p:cNvGrpSpPr/>
          <p:nvPr/>
        </p:nvGrpSpPr>
        <p:grpSpPr>
          <a:xfrm>
            <a:off x="7107366" y="3793966"/>
            <a:ext cx="266897" cy="369291"/>
            <a:chOff x="6760247" y="3994247"/>
            <a:chExt cx="266897" cy="369291"/>
          </a:xfrm>
        </p:grpSpPr>
        <p:sp>
          <p:nvSpPr>
            <p:cNvPr id="77" name="Google Shape;219;gd33cc45fa0_1_0">
              <a:extLst>
                <a:ext uri="{FF2B5EF4-FFF2-40B4-BE49-F238E27FC236}">
                  <a16:creationId xmlns:a16="http://schemas.microsoft.com/office/drawing/2014/main" id="{4931B268-177C-DE4F-AFD0-2576DE9DB22D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220;gd33cc45fa0_1_0">
              <a:extLst>
                <a:ext uri="{FF2B5EF4-FFF2-40B4-BE49-F238E27FC236}">
                  <a16:creationId xmlns:a16="http://schemas.microsoft.com/office/drawing/2014/main" id="{44F1F19C-EF35-1E4F-8159-9CCD0DE7683E}"/>
                </a:ext>
              </a:extLst>
            </p:cNvPr>
            <p:cNvSpPr txBox="1"/>
            <p:nvPr/>
          </p:nvSpPr>
          <p:spPr>
            <a:xfrm>
              <a:off x="6760247" y="3994247"/>
              <a:ext cx="2532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6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79" name="Google Shape;242;gd33cc45fa0_1_0">
            <a:extLst>
              <a:ext uri="{FF2B5EF4-FFF2-40B4-BE49-F238E27FC236}">
                <a16:creationId xmlns:a16="http://schemas.microsoft.com/office/drawing/2014/main" id="{60CA65EA-4814-284A-BCCD-AC5D28FA3FEC}"/>
              </a:ext>
            </a:extLst>
          </p:cNvPr>
          <p:cNvSpPr/>
          <p:nvPr/>
        </p:nvSpPr>
        <p:spPr>
          <a:xfrm>
            <a:off x="8274311" y="3945860"/>
            <a:ext cx="2081400" cy="859800"/>
          </a:xfrm>
          <a:prstGeom prst="ellipse">
            <a:avLst/>
          </a:prstGeom>
          <a:solidFill>
            <a:srgbClr val="88A2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243;gd33cc45fa0_1_0">
            <a:extLst>
              <a:ext uri="{FF2B5EF4-FFF2-40B4-BE49-F238E27FC236}">
                <a16:creationId xmlns:a16="http://schemas.microsoft.com/office/drawing/2014/main" id="{0B641AA9-7E7F-1C4C-889C-FB5689553924}"/>
              </a:ext>
            </a:extLst>
          </p:cNvPr>
          <p:cNvSpPr txBox="1"/>
          <p:nvPr/>
        </p:nvSpPr>
        <p:spPr>
          <a:xfrm>
            <a:off x="8250714" y="4091964"/>
            <a:ext cx="21333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 offshore to coastal, epipelagic, seasonal &amp; diel spp. </a:t>
            </a:r>
            <a:endParaRPr sz="1200" b="1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81" name="Google Shape;215;gd33cc45fa0_1_0">
            <a:extLst>
              <a:ext uri="{FF2B5EF4-FFF2-40B4-BE49-F238E27FC236}">
                <a16:creationId xmlns:a16="http://schemas.microsoft.com/office/drawing/2014/main" id="{51172A80-C06C-8B44-A2E2-03A4499986B1}"/>
              </a:ext>
            </a:extLst>
          </p:cNvPr>
          <p:cNvGrpSpPr/>
          <p:nvPr/>
        </p:nvGrpSpPr>
        <p:grpSpPr>
          <a:xfrm>
            <a:off x="7490613" y="2881511"/>
            <a:ext cx="255548" cy="369291"/>
            <a:chOff x="7162109" y="3579562"/>
            <a:chExt cx="255548" cy="369291"/>
          </a:xfrm>
        </p:grpSpPr>
        <p:sp>
          <p:nvSpPr>
            <p:cNvPr id="82" name="Google Shape;216;gd33cc45fa0_1_0">
              <a:extLst>
                <a:ext uri="{FF2B5EF4-FFF2-40B4-BE49-F238E27FC236}">
                  <a16:creationId xmlns:a16="http://schemas.microsoft.com/office/drawing/2014/main" id="{5B9F2482-0D52-4444-91CC-37A9DCED606B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217;gd33cc45fa0_1_0">
              <a:extLst>
                <a:ext uri="{FF2B5EF4-FFF2-40B4-BE49-F238E27FC236}">
                  <a16:creationId xmlns:a16="http://schemas.microsoft.com/office/drawing/2014/main" id="{4D18C751-AA6B-334C-BCF7-7E0A8DD87D35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84" name="Google Shape;262;gd33cc45fa0_1_0">
            <a:extLst>
              <a:ext uri="{FF2B5EF4-FFF2-40B4-BE49-F238E27FC236}">
                <a16:creationId xmlns:a16="http://schemas.microsoft.com/office/drawing/2014/main" id="{E0F3B5C4-E845-D043-BAA0-15761C398E9A}"/>
              </a:ext>
            </a:extLst>
          </p:cNvPr>
          <p:cNvSpPr/>
          <p:nvPr/>
        </p:nvSpPr>
        <p:spPr>
          <a:xfrm>
            <a:off x="8438540" y="2647060"/>
            <a:ext cx="2101500" cy="781939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263;gd33cc45fa0_1_0">
            <a:extLst>
              <a:ext uri="{FF2B5EF4-FFF2-40B4-BE49-F238E27FC236}">
                <a16:creationId xmlns:a16="http://schemas.microsoft.com/office/drawing/2014/main" id="{1D6E0585-9916-D949-AC45-D70BF3F3E5CF}"/>
              </a:ext>
            </a:extLst>
          </p:cNvPr>
          <p:cNvSpPr txBox="1"/>
          <p:nvPr/>
        </p:nvSpPr>
        <p:spPr>
          <a:xfrm>
            <a:off x="8579540" y="2740731"/>
            <a:ext cx="18195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 offshore, mesopelagic, seasonal &amp; diel spp.</a:t>
            </a:r>
            <a:endParaRPr sz="1200" b="1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92" name="Google Shape;212;gd33cc45fa0_1_0">
            <a:extLst>
              <a:ext uri="{FF2B5EF4-FFF2-40B4-BE49-F238E27FC236}">
                <a16:creationId xmlns:a16="http://schemas.microsoft.com/office/drawing/2014/main" id="{01B3BB5A-39D1-6F4C-B2BB-8DA52422F938}"/>
              </a:ext>
            </a:extLst>
          </p:cNvPr>
          <p:cNvGrpSpPr/>
          <p:nvPr/>
        </p:nvGrpSpPr>
        <p:grpSpPr>
          <a:xfrm>
            <a:off x="6945474" y="2324569"/>
            <a:ext cx="255548" cy="369300"/>
            <a:chOff x="6371135" y="2064326"/>
            <a:chExt cx="255548" cy="369300"/>
          </a:xfrm>
        </p:grpSpPr>
        <p:sp>
          <p:nvSpPr>
            <p:cNvPr id="93" name="Google Shape;213;gd33cc45fa0_1_0">
              <a:extLst>
                <a:ext uri="{FF2B5EF4-FFF2-40B4-BE49-F238E27FC236}">
                  <a16:creationId xmlns:a16="http://schemas.microsoft.com/office/drawing/2014/main" id="{50F57B73-8CF9-F74D-8B62-8460896172E4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214;gd33cc45fa0_1_0">
              <a:extLst>
                <a:ext uri="{FF2B5EF4-FFF2-40B4-BE49-F238E27FC236}">
                  <a16:creationId xmlns:a16="http://schemas.microsoft.com/office/drawing/2014/main" id="{B88D2A8B-276E-964B-BBA7-44047790E730}"/>
                </a:ext>
              </a:extLst>
            </p:cNvPr>
            <p:cNvSpPr txBox="1"/>
            <p:nvPr/>
          </p:nvSpPr>
          <p:spPr>
            <a:xfrm>
              <a:off x="6371135" y="2064326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DC86919-21BB-C144-B1E0-70D783FDF119}"/>
              </a:ext>
            </a:extLst>
          </p:cNvPr>
          <p:cNvGrpSpPr/>
          <p:nvPr/>
        </p:nvGrpSpPr>
        <p:grpSpPr>
          <a:xfrm>
            <a:off x="7490613" y="893631"/>
            <a:ext cx="2083200" cy="814948"/>
            <a:chOff x="7490613" y="893631"/>
            <a:chExt cx="2083200" cy="859800"/>
          </a:xfrm>
        </p:grpSpPr>
        <p:sp>
          <p:nvSpPr>
            <p:cNvPr id="96" name="Google Shape;237;gd33cc45fa0_1_0">
              <a:extLst>
                <a:ext uri="{FF2B5EF4-FFF2-40B4-BE49-F238E27FC236}">
                  <a16:creationId xmlns:a16="http://schemas.microsoft.com/office/drawing/2014/main" id="{4EE19E4E-5D99-8F44-80AC-04B144056152}"/>
                </a:ext>
              </a:extLst>
            </p:cNvPr>
            <p:cNvSpPr/>
            <p:nvPr/>
          </p:nvSpPr>
          <p:spPr>
            <a:xfrm>
              <a:off x="7490613" y="893631"/>
              <a:ext cx="2083200" cy="859800"/>
            </a:xfrm>
            <a:prstGeom prst="ellipse">
              <a:avLst/>
            </a:prstGeom>
            <a:solidFill>
              <a:srgbClr val="3E597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263;gd33cc45fa0_1_0">
              <a:extLst>
                <a:ext uri="{FF2B5EF4-FFF2-40B4-BE49-F238E27FC236}">
                  <a16:creationId xmlns:a16="http://schemas.microsoft.com/office/drawing/2014/main" id="{9CFFCED5-672F-2A40-9FAF-648FF4DFC81F}"/>
                </a:ext>
              </a:extLst>
            </p:cNvPr>
            <p:cNvSpPr txBox="1"/>
            <p:nvPr/>
          </p:nvSpPr>
          <p:spPr>
            <a:xfrm>
              <a:off x="7625111" y="1020497"/>
              <a:ext cx="1819500" cy="6818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Adult offshore, mesopelagic, seasonal &amp; diel spp. </a:t>
              </a:r>
              <a:endParaRPr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4253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gd33cc45fa0_1_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9399" y="152399"/>
            <a:ext cx="6553201" cy="65532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oogle Shape;230;gd33cc45fa0_1_0">
            <a:extLst>
              <a:ext uri="{FF2B5EF4-FFF2-40B4-BE49-F238E27FC236}">
                <a16:creationId xmlns:a16="http://schemas.microsoft.com/office/drawing/2014/main" id="{26F720B3-DFB3-AC45-B0DB-2B03BE595F8E}"/>
              </a:ext>
            </a:extLst>
          </p:cNvPr>
          <p:cNvGrpSpPr/>
          <p:nvPr/>
        </p:nvGrpSpPr>
        <p:grpSpPr>
          <a:xfrm>
            <a:off x="5547519" y="2251061"/>
            <a:ext cx="255548" cy="369300"/>
            <a:chOff x="5760024" y="1839219"/>
            <a:chExt cx="255548" cy="369300"/>
          </a:xfrm>
        </p:grpSpPr>
        <p:sp>
          <p:nvSpPr>
            <p:cNvPr id="4" name="Google Shape;231;gd33cc45fa0_1_0">
              <a:extLst>
                <a:ext uri="{FF2B5EF4-FFF2-40B4-BE49-F238E27FC236}">
                  <a16:creationId xmlns:a16="http://schemas.microsoft.com/office/drawing/2014/main" id="{6E83587C-9510-E447-9D89-E20C7B9B50CC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232;gd33cc45fa0_1_0">
              <a:extLst>
                <a:ext uri="{FF2B5EF4-FFF2-40B4-BE49-F238E27FC236}">
                  <a16:creationId xmlns:a16="http://schemas.microsoft.com/office/drawing/2014/main" id="{0D36B8BA-F280-2149-BB2D-A03224A93241}"/>
                </a:ext>
              </a:extLst>
            </p:cNvPr>
            <p:cNvSpPr txBox="1"/>
            <p:nvPr/>
          </p:nvSpPr>
          <p:spPr>
            <a:xfrm>
              <a:off x="5760024" y="1839219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8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6" name="Google Shape;233;gd33cc45fa0_1_0">
            <a:extLst>
              <a:ext uri="{FF2B5EF4-FFF2-40B4-BE49-F238E27FC236}">
                <a16:creationId xmlns:a16="http://schemas.microsoft.com/office/drawing/2014/main" id="{316C3A1A-EACD-8F41-83EC-0205434A365A}"/>
              </a:ext>
            </a:extLst>
          </p:cNvPr>
          <p:cNvGrpSpPr/>
          <p:nvPr/>
        </p:nvGrpSpPr>
        <p:grpSpPr>
          <a:xfrm>
            <a:off x="4584068" y="382480"/>
            <a:ext cx="1724700" cy="814948"/>
            <a:chOff x="5072357" y="240744"/>
            <a:chExt cx="1724700" cy="814948"/>
          </a:xfrm>
        </p:grpSpPr>
        <p:sp>
          <p:nvSpPr>
            <p:cNvPr id="7" name="Google Shape;234;gd33cc45fa0_1_0">
              <a:extLst>
                <a:ext uri="{FF2B5EF4-FFF2-40B4-BE49-F238E27FC236}">
                  <a16:creationId xmlns:a16="http://schemas.microsoft.com/office/drawing/2014/main" id="{E53A951C-D22C-EF4A-9DA6-E71121D94371}"/>
                </a:ext>
              </a:extLst>
            </p:cNvPr>
            <p:cNvSpPr/>
            <p:nvPr/>
          </p:nvSpPr>
          <p:spPr>
            <a:xfrm>
              <a:off x="5072357" y="240744"/>
              <a:ext cx="1724700" cy="814948"/>
            </a:xfrm>
            <a:prstGeom prst="ellipse">
              <a:avLst/>
            </a:prstGeom>
            <a:solidFill>
              <a:srgbClr val="A815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235;gd33cc45fa0_1_0">
              <a:extLst>
                <a:ext uri="{FF2B5EF4-FFF2-40B4-BE49-F238E27FC236}">
                  <a16:creationId xmlns:a16="http://schemas.microsoft.com/office/drawing/2014/main" id="{2BA259EB-F4BA-F44D-AAF8-88F159CC41DE}"/>
                </a:ext>
              </a:extLst>
            </p:cNvPr>
            <p:cNvSpPr txBox="1"/>
            <p:nvPr/>
          </p:nvSpPr>
          <p:spPr>
            <a:xfrm>
              <a:off x="5172857" y="430261"/>
              <a:ext cx="16242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lvl="0" algn="ctr"/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Juvenile, seasonal shelf &amp; coastal spp.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10" name="Google Shape;227;gd33cc45fa0_1_0">
            <a:extLst>
              <a:ext uri="{FF2B5EF4-FFF2-40B4-BE49-F238E27FC236}">
                <a16:creationId xmlns:a16="http://schemas.microsoft.com/office/drawing/2014/main" id="{ADCE0B90-9AC3-6346-8D60-396E0CD53F27}"/>
              </a:ext>
            </a:extLst>
          </p:cNvPr>
          <p:cNvGrpSpPr/>
          <p:nvPr/>
        </p:nvGrpSpPr>
        <p:grpSpPr>
          <a:xfrm>
            <a:off x="5134809" y="2620361"/>
            <a:ext cx="255548" cy="369300"/>
            <a:chOff x="5355277" y="1411738"/>
            <a:chExt cx="255548" cy="369300"/>
          </a:xfrm>
        </p:grpSpPr>
        <p:sp>
          <p:nvSpPr>
            <p:cNvPr id="11" name="Google Shape;228;gd33cc45fa0_1_0">
              <a:extLst>
                <a:ext uri="{FF2B5EF4-FFF2-40B4-BE49-F238E27FC236}">
                  <a16:creationId xmlns:a16="http://schemas.microsoft.com/office/drawing/2014/main" id="{832894DB-2E9C-B74E-A452-7844E36EB417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229;gd33cc45fa0_1_0">
              <a:extLst>
                <a:ext uri="{FF2B5EF4-FFF2-40B4-BE49-F238E27FC236}">
                  <a16:creationId xmlns:a16="http://schemas.microsoft.com/office/drawing/2014/main" id="{3E14B973-30E4-A34F-9D23-99F5649CE2EA}"/>
                </a:ext>
              </a:extLst>
            </p:cNvPr>
            <p:cNvSpPr txBox="1"/>
            <p:nvPr/>
          </p:nvSpPr>
          <p:spPr>
            <a:xfrm>
              <a:off x="5355277" y="1411738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6</a:t>
              </a:r>
              <a:endParaRPr>
                <a:latin typeface="Times" pitchFamily="2" charset="0"/>
              </a:endParaRPr>
            </a:p>
          </p:txBody>
        </p:sp>
      </p:grpSp>
      <p:grpSp>
        <p:nvGrpSpPr>
          <p:cNvPr id="13" name="Google Shape;247;gd33cc45fa0_1_0">
            <a:extLst>
              <a:ext uri="{FF2B5EF4-FFF2-40B4-BE49-F238E27FC236}">
                <a16:creationId xmlns:a16="http://schemas.microsoft.com/office/drawing/2014/main" id="{71C2EB41-EB1C-0A48-AD24-1BF7859CB136}"/>
              </a:ext>
            </a:extLst>
          </p:cNvPr>
          <p:cNvGrpSpPr/>
          <p:nvPr/>
        </p:nvGrpSpPr>
        <p:grpSpPr>
          <a:xfrm>
            <a:off x="2620367" y="1665512"/>
            <a:ext cx="1592525" cy="776929"/>
            <a:chOff x="3773309" y="784074"/>
            <a:chExt cx="1592525" cy="776929"/>
          </a:xfrm>
        </p:grpSpPr>
        <p:sp>
          <p:nvSpPr>
            <p:cNvPr id="14" name="Google Shape;248;gd33cc45fa0_1_0">
              <a:extLst>
                <a:ext uri="{FF2B5EF4-FFF2-40B4-BE49-F238E27FC236}">
                  <a16:creationId xmlns:a16="http://schemas.microsoft.com/office/drawing/2014/main" id="{D40A08E8-74F4-CE49-B8B2-13C133952390}"/>
                </a:ext>
              </a:extLst>
            </p:cNvPr>
            <p:cNvSpPr/>
            <p:nvPr/>
          </p:nvSpPr>
          <p:spPr>
            <a:xfrm>
              <a:off x="3773309" y="784074"/>
              <a:ext cx="1592525" cy="776929"/>
            </a:xfrm>
            <a:prstGeom prst="ellipse">
              <a:avLst/>
            </a:prstGeom>
            <a:solidFill>
              <a:srgbClr val="C768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249;gd33cc45fa0_1_0">
              <a:extLst>
                <a:ext uri="{FF2B5EF4-FFF2-40B4-BE49-F238E27FC236}">
                  <a16:creationId xmlns:a16="http://schemas.microsoft.com/office/drawing/2014/main" id="{9C0A6D27-56E8-904B-B09F-7E92EAF6B256}"/>
                </a:ext>
              </a:extLst>
            </p:cNvPr>
            <p:cNvSpPr txBox="1"/>
            <p:nvPr/>
          </p:nvSpPr>
          <p:spPr>
            <a:xfrm>
              <a:off x="3863979" y="907967"/>
              <a:ext cx="14184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Adult, seasonal &amp; shelf spp.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17" name="Google Shape;224;gd33cc45fa0_1_0">
            <a:extLst>
              <a:ext uri="{FF2B5EF4-FFF2-40B4-BE49-F238E27FC236}">
                <a16:creationId xmlns:a16="http://schemas.microsoft.com/office/drawing/2014/main" id="{447ECB72-5D16-CA42-A65D-24A9C65CEB31}"/>
              </a:ext>
            </a:extLst>
          </p:cNvPr>
          <p:cNvGrpSpPr/>
          <p:nvPr/>
        </p:nvGrpSpPr>
        <p:grpSpPr>
          <a:xfrm>
            <a:off x="5040661" y="2989571"/>
            <a:ext cx="255548" cy="369291"/>
            <a:chOff x="4996008" y="2401294"/>
            <a:chExt cx="255548" cy="369291"/>
          </a:xfrm>
        </p:grpSpPr>
        <p:sp>
          <p:nvSpPr>
            <p:cNvPr id="18" name="Google Shape;225;gd33cc45fa0_1_0">
              <a:extLst>
                <a:ext uri="{FF2B5EF4-FFF2-40B4-BE49-F238E27FC236}">
                  <a16:creationId xmlns:a16="http://schemas.microsoft.com/office/drawing/2014/main" id="{6F619641-538F-674B-B3D9-441C38525B0B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226;gd33cc45fa0_1_0">
              <a:extLst>
                <a:ext uri="{FF2B5EF4-FFF2-40B4-BE49-F238E27FC236}">
                  <a16:creationId xmlns:a16="http://schemas.microsoft.com/office/drawing/2014/main" id="{CD392576-61AE-634D-95B2-FF4E66E40B5E}"/>
                </a:ext>
              </a:extLst>
            </p:cNvPr>
            <p:cNvSpPr txBox="1"/>
            <p:nvPr/>
          </p:nvSpPr>
          <p:spPr>
            <a:xfrm>
              <a:off x="4996008" y="2401294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20" name="Google Shape;252;gd33cc45fa0_1_0">
            <a:extLst>
              <a:ext uri="{FF2B5EF4-FFF2-40B4-BE49-F238E27FC236}">
                <a16:creationId xmlns:a16="http://schemas.microsoft.com/office/drawing/2014/main" id="{AA9351A9-A282-7643-898F-C4544B7D671F}"/>
              </a:ext>
            </a:extLst>
          </p:cNvPr>
          <p:cNvSpPr/>
          <p:nvPr/>
        </p:nvSpPr>
        <p:spPr>
          <a:xfrm>
            <a:off x="1826510" y="2567604"/>
            <a:ext cx="2088000" cy="709924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53;gd33cc45fa0_1_0">
            <a:extLst>
              <a:ext uri="{FF2B5EF4-FFF2-40B4-BE49-F238E27FC236}">
                <a16:creationId xmlns:a16="http://schemas.microsoft.com/office/drawing/2014/main" id="{D25C363D-3D38-0D42-9952-490DFE62C297}"/>
              </a:ext>
            </a:extLst>
          </p:cNvPr>
          <p:cNvSpPr txBox="1"/>
          <p:nvPr/>
        </p:nvSpPr>
        <p:spPr>
          <a:xfrm>
            <a:off x="1826510" y="2722152"/>
            <a:ext cx="218505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Adult, solitary, resident &amp; benthic spp.</a:t>
            </a:r>
            <a:endParaRPr dirty="0">
              <a:latin typeface="Times" pitchFamily="2" charset="0"/>
            </a:endParaRPr>
          </a:p>
        </p:txBody>
      </p:sp>
      <p:grpSp>
        <p:nvGrpSpPr>
          <p:cNvPr id="22" name="Google Shape;221;gd33cc45fa0_1_0">
            <a:extLst>
              <a:ext uri="{FF2B5EF4-FFF2-40B4-BE49-F238E27FC236}">
                <a16:creationId xmlns:a16="http://schemas.microsoft.com/office/drawing/2014/main" id="{2C985839-B01A-4843-AB6F-94A6F40740BE}"/>
              </a:ext>
            </a:extLst>
          </p:cNvPr>
          <p:cNvGrpSpPr/>
          <p:nvPr/>
        </p:nvGrpSpPr>
        <p:grpSpPr>
          <a:xfrm>
            <a:off x="4765904" y="3174216"/>
            <a:ext cx="255548" cy="369291"/>
            <a:chOff x="4816862" y="3587618"/>
            <a:chExt cx="255548" cy="369291"/>
          </a:xfrm>
        </p:grpSpPr>
        <p:sp>
          <p:nvSpPr>
            <p:cNvPr id="23" name="Google Shape;222;gd33cc45fa0_1_0">
              <a:extLst>
                <a:ext uri="{FF2B5EF4-FFF2-40B4-BE49-F238E27FC236}">
                  <a16:creationId xmlns:a16="http://schemas.microsoft.com/office/drawing/2014/main" id="{4BAA4487-CE49-CD48-B84C-61430859D790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23;gd33cc45fa0_1_0">
              <a:extLst>
                <a:ext uri="{FF2B5EF4-FFF2-40B4-BE49-F238E27FC236}">
                  <a16:creationId xmlns:a16="http://schemas.microsoft.com/office/drawing/2014/main" id="{2F255B8E-7234-2040-B0EE-184D6AA191F3}"/>
                </a:ext>
              </a:extLst>
            </p:cNvPr>
            <p:cNvSpPr txBox="1"/>
            <p:nvPr/>
          </p:nvSpPr>
          <p:spPr>
            <a:xfrm>
              <a:off x="4816862" y="358761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423DA3B-3584-E649-B022-38C257545D3F}"/>
              </a:ext>
            </a:extLst>
          </p:cNvPr>
          <p:cNvGrpSpPr/>
          <p:nvPr/>
        </p:nvGrpSpPr>
        <p:grpSpPr>
          <a:xfrm>
            <a:off x="1690419" y="3351598"/>
            <a:ext cx="2102473" cy="814948"/>
            <a:chOff x="5792057" y="5867400"/>
            <a:chExt cx="2102473" cy="814948"/>
          </a:xfrm>
        </p:grpSpPr>
        <p:sp>
          <p:nvSpPr>
            <p:cNvPr id="25" name="Google Shape;266;gd33cc45fa0_1_0">
              <a:extLst>
                <a:ext uri="{FF2B5EF4-FFF2-40B4-BE49-F238E27FC236}">
                  <a16:creationId xmlns:a16="http://schemas.microsoft.com/office/drawing/2014/main" id="{915A0538-3DB8-1142-A677-3E332FA7E9C9}"/>
                </a:ext>
              </a:extLst>
            </p:cNvPr>
            <p:cNvSpPr/>
            <p:nvPr/>
          </p:nvSpPr>
          <p:spPr>
            <a:xfrm>
              <a:off x="5798130" y="5867400"/>
              <a:ext cx="2096400" cy="814948"/>
            </a:xfrm>
            <a:prstGeom prst="ellipse">
              <a:avLst/>
            </a:prstGeom>
            <a:solidFill>
              <a:srgbClr val="D6A10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73;gd33cc45fa0_1_0">
              <a:extLst>
                <a:ext uri="{FF2B5EF4-FFF2-40B4-BE49-F238E27FC236}">
                  <a16:creationId xmlns:a16="http://schemas.microsoft.com/office/drawing/2014/main" id="{5072D4B4-F80D-3C4A-9A06-3E8EDF32EE35}"/>
                </a:ext>
              </a:extLst>
            </p:cNvPr>
            <p:cNvSpPr txBox="1"/>
            <p:nvPr/>
          </p:nvSpPr>
          <p:spPr>
            <a:xfrm>
              <a:off x="5792057" y="6075463"/>
              <a:ext cx="20535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Juvenile, seasonal &amp; coastal epipelagic spp.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28" name="Google Shape;218;gd33cc45fa0_1_0">
            <a:extLst>
              <a:ext uri="{FF2B5EF4-FFF2-40B4-BE49-F238E27FC236}">
                <a16:creationId xmlns:a16="http://schemas.microsoft.com/office/drawing/2014/main" id="{3E08693A-8E01-014F-87DE-17DAFA5C637D}"/>
              </a:ext>
            </a:extLst>
          </p:cNvPr>
          <p:cNvGrpSpPr/>
          <p:nvPr/>
        </p:nvGrpSpPr>
        <p:grpSpPr>
          <a:xfrm>
            <a:off x="5312969" y="3651985"/>
            <a:ext cx="266897" cy="369291"/>
            <a:chOff x="6760247" y="3994247"/>
            <a:chExt cx="266897" cy="369291"/>
          </a:xfrm>
        </p:grpSpPr>
        <p:sp>
          <p:nvSpPr>
            <p:cNvPr id="29" name="Google Shape;219;gd33cc45fa0_1_0">
              <a:extLst>
                <a:ext uri="{FF2B5EF4-FFF2-40B4-BE49-F238E27FC236}">
                  <a16:creationId xmlns:a16="http://schemas.microsoft.com/office/drawing/2014/main" id="{9824B3B8-63DA-DD49-8F54-5947AFD22BC7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220;gd33cc45fa0_1_0">
              <a:extLst>
                <a:ext uri="{FF2B5EF4-FFF2-40B4-BE49-F238E27FC236}">
                  <a16:creationId xmlns:a16="http://schemas.microsoft.com/office/drawing/2014/main" id="{730A66A9-CFAB-1F4D-9C4E-C13E09DF41CD}"/>
                </a:ext>
              </a:extLst>
            </p:cNvPr>
            <p:cNvSpPr txBox="1"/>
            <p:nvPr/>
          </p:nvSpPr>
          <p:spPr>
            <a:xfrm>
              <a:off x="6760247" y="3994247"/>
              <a:ext cx="2532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31" name="Google Shape;242;gd33cc45fa0_1_0">
            <a:extLst>
              <a:ext uri="{FF2B5EF4-FFF2-40B4-BE49-F238E27FC236}">
                <a16:creationId xmlns:a16="http://schemas.microsoft.com/office/drawing/2014/main" id="{1BAF96B2-7E8A-0E4B-9D61-6274AC7FCF12}"/>
              </a:ext>
            </a:extLst>
          </p:cNvPr>
          <p:cNvSpPr/>
          <p:nvPr/>
        </p:nvSpPr>
        <p:spPr>
          <a:xfrm>
            <a:off x="2684504" y="4837524"/>
            <a:ext cx="2081400" cy="709924"/>
          </a:xfrm>
          <a:prstGeom prst="ellipse">
            <a:avLst/>
          </a:prstGeom>
          <a:solidFill>
            <a:srgbClr val="88A2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243;gd33cc45fa0_1_0">
            <a:extLst>
              <a:ext uri="{FF2B5EF4-FFF2-40B4-BE49-F238E27FC236}">
                <a16:creationId xmlns:a16="http://schemas.microsoft.com/office/drawing/2014/main" id="{F0A7CC92-F540-A04F-B7D4-6392B6D87621}"/>
              </a:ext>
            </a:extLst>
          </p:cNvPr>
          <p:cNvSpPr txBox="1"/>
          <p:nvPr/>
        </p:nvSpPr>
        <p:spPr>
          <a:xfrm>
            <a:off x="2660907" y="4983628"/>
            <a:ext cx="21333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Shelf &amp; coastal, seasonal, diel migrant spp.</a:t>
            </a:r>
            <a:endParaRPr sz="1200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33" name="Google Shape;215;gd33cc45fa0_1_0">
            <a:extLst>
              <a:ext uri="{FF2B5EF4-FFF2-40B4-BE49-F238E27FC236}">
                <a16:creationId xmlns:a16="http://schemas.microsoft.com/office/drawing/2014/main" id="{DABA7A74-EB30-1D43-AB44-15F2E9EC5B12}"/>
              </a:ext>
            </a:extLst>
          </p:cNvPr>
          <p:cNvGrpSpPr/>
          <p:nvPr/>
        </p:nvGrpSpPr>
        <p:grpSpPr>
          <a:xfrm>
            <a:off x="6278225" y="3882489"/>
            <a:ext cx="255548" cy="369291"/>
            <a:chOff x="7162109" y="3579562"/>
            <a:chExt cx="255548" cy="369291"/>
          </a:xfrm>
        </p:grpSpPr>
        <p:sp>
          <p:nvSpPr>
            <p:cNvPr id="34" name="Google Shape;216;gd33cc45fa0_1_0">
              <a:extLst>
                <a:ext uri="{FF2B5EF4-FFF2-40B4-BE49-F238E27FC236}">
                  <a16:creationId xmlns:a16="http://schemas.microsoft.com/office/drawing/2014/main" id="{3D655690-CB4D-9D4F-99AB-DD2694062FEC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217;gd33cc45fa0_1_0">
              <a:extLst>
                <a:ext uri="{FF2B5EF4-FFF2-40B4-BE49-F238E27FC236}">
                  <a16:creationId xmlns:a16="http://schemas.microsoft.com/office/drawing/2014/main" id="{FD7C311D-AE87-F443-813D-FA8740A5EFF7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36" name="Google Shape;262;gd33cc45fa0_1_0">
            <a:extLst>
              <a:ext uri="{FF2B5EF4-FFF2-40B4-BE49-F238E27FC236}">
                <a16:creationId xmlns:a16="http://schemas.microsoft.com/office/drawing/2014/main" id="{8251F3BC-1AF3-0843-9F6C-A7E9C3CC8CFA}"/>
              </a:ext>
            </a:extLst>
          </p:cNvPr>
          <p:cNvSpPr/>
          <p:nvPr/>
        </p:nvSpPr>
        <p:spPr>
          <a:xfrm>
            <a:off x="6643584" y="5358748"/>
            <a:ext cx="2101500" cy="709924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263;gd33cc45fa0_1_0">
            <a:extLst>
              <a:ext uri="{FF2B5EF4-FFF2-40B4-BE49-F238E27FC236}">
                <a16:creationId xmlns:a16="http://schemas.microsoft.com/office/drawing/2014/main" id="{1E07B596-8578-054B-83AC-E82F1AB90CEC}"/>
              </a:ext>
            </a:extLst>
          </p:cNvPr>
          <p:cNvSpPr txBox="1"/>
          <p:nvPr/>
        </p:nvSpPr>
        <p:spPr>
          <a:xfrm>
            <a:off x="6784584" y="5482898"/>
            <a:ext cx="18195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Oceanic, mesopelagic, diel migrant spp.</a:t>
            </a:r>
            <a:endParaRPr sz="1200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38" name="Google Shape;209;gd33cc45fa0_1_0">
            <a:extLst>
              <a:ext uri="{FF2B5EF4-FFF2-40B4-BE49-F238E27FC236}">
                <a16:creationId xmlns:a16="http://schemas.microsoft.com/office/drawing/2014/main" id="{28EB7388-B6DF-B040-8F2B-65C04A6EA2BD}"/>
              </a:ext>
            </a:extLst>
          </p:cNvPr>
          <p:cNvGrpSpPr/>
          <p:nvPr/>
        </p:nvGrpSpPr>
        <p:grpSpPr>
          <a:xfrm>
            <a:off x="6959003" y="3174207"/>
            <a:ext cx="255548" cy="369291"/>
            <a:chOff x="7135001" y="3136816"/>
            <a:chExt cx="255548" cy="369291"/>
          </a:xfrm>
        </p:grpSpPr>
        <p:sp>
          <p:nvSpPr>
            <p:cNvPr id="39" name="Google Shape;210;gd33cc45fa0_1_0">
              <a:extLst>
                <a:ext uri="{FF2B5EF4-FFF2-40B4-BE49-F238E27FC236}">
                  <a16:creationId xmlns:a16="http://schemas.microsoft.com/office/drawing/2014/main" id="{8F295A55-8ACC-AA43-9BD1-40AD1736ABCA}"/>
                </a:ext>
              </a:extLst>
            </p:cNvPr>
            <p:cNvSpPr/>
            <p:nvPr/>
          </p:nvSpPr>
          <p:spPr>
            <a:xfrm>
              <a:off x="7148449" y="3203821"/>
              <a:ext cx="242100" cy="235200"/>
            </a:xfrm>
            <a:prstGeom prst="ellipse">
              <a:avLst/>
            </a:prstGeom>
            <a:solidFill>
              <a:srgbClr val="3F738F"/>
            </a:solidFill>
            <a:ln w="12700" cap="flat" cmpd="sng">
              <a:solidFill>
                <a:srgbClr val="3F7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211;gd33cc45fa0_1_0">
              <a:extLst>
                <a:ext uri="{FF2B5EF4-FFF2-40B4-BE49-F238E27FC236}">
                  <a16:creationId xmlns:a16="http://schemas.microsoft.com/office/drawing/2014/main" id="{FAE877F8-7FDA-B84A-BBA9-6B8223E3CD53}"/>
                </a:ext>
              </a:extLst>
            </p:cNvPr>
            <p:cNvSpPr txBox="1"/>
            <p:nvPr/>
          </p:nvSpPr>
          <p:spPr>
            <a:xfrm>
              <a:off x="7135001" y="3136816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41" name="Google Shape;255;gd33cc45fa0_1_0">
            <a:extLst>
              <a:ext uri="{FF2B5EF4-FFF2-40B4-BE49-F238E27FC236}">
                <a16:creationId xmlns:a16="http://schemas.microsoft.com/office/drawing/2014/main" id="{40DC9761-964A-FB4D-BF01-85B07C08D86B}"/>
              </a:ext>
            </a:extLst>
          </p:cNvPr>
          <p:cNvGrpSpPr/>
          <p:nvPr/>
        </p:nvGrpSpPr>
        <p:grpSpPr>
          <a:xfrm>
            <a:off x="8352307" y="2570506"/>
            <a:ext cx="2143200" cy="811500"/>
            <a:chOff x="8462321" y="2994145"/>
            <a:chExt cx="2143200" cy="811500"/>
          </a:xfrm>
        </p:grpSpPr>
        <p:sp>
          <p:nvSpPr>
            <p:cNvPr id="42" name="Google Shape;256;gd33cc45fa0_1_0">
              <a:extLst>
                <a:ext uri="{FF2B5EF4-FFF2-40B4-BE49-F238E27FC236}">
                  <a16:creationId xmlns:a16="http://schemas.microsoft.com/office/drawing/2014/main" id="{D961BBA1-C700-3648-83F8-BA3D90426A06}"/>
                </a:ext>
              </a:extLst>
            </p:cNvPr>
            <p:cNvSpPr/>
            <p:nvPr/>
          </p:nvSpPr>
          <p:spPr>
            <a:xfrm>
              <a:off x="8462321" y="2994145"/>
              <a:ext cx="2143200" cy="811500"/>
            </a:xfrm>
            <a:prstGeom prst="ellipse">
              <a:avLst/>
            </a:prstGeom>
            <a:solidFill>
              <a:srgbClr val="3F738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257;gd33cc45fa0_1_0">
              <a:extLst>
                <a:ext uri="{FF2B5EF4-FFF2-40B4-BE49-F238E27FC236}">
                  <a16:creationId xmlns:a16="http://schemas.microsoft.com/office/drawing/2014/main" id="{D50C45C3-6EDE-D84E-B4E0-D95FE0A2F65D}"/>
                </a:ext>
              </a:extLst>
            </p:cNvPr>
            <p:cNvSpPr txBox="1"/>
            <p:nvPr/>
          </p:nvSpPr>
          <p:spPr>
            <a:xfrm>
              <a:off x="8462321" y="3138101"/>
              <a:ext cx="21186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Juvenile, oceanic, pelagic, seasonal &amp; diel migrant spp.</a:t>
              </a:r>
              <a:endParaRPr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" name="Google Shape;212;gd33cc45fa0_1_0">
            <a:extLst>
              <a:ext uri="{FF2B5EF4-FFF2-40B4-BE49-F238E27FC236}">
                <a16:creationId xmlns:a16="http://schemas.microsoft.com/office/drawing/2014/main" id="{C33B7549-6805-614C-9515-861551AF66AC}"/>
              </a:ext>
            </a:extLst>
          </p:cNvPr>
          <p:cNvGrpSpPr/>
          <p:nvPr/>
        </p:nvGrpSpPr>
        <p:grpSpPr>
          <a:xfrm>
            <a:off x="6895791" y="2537502"/>
            <a:ext cx="255548" cy="369300"/>
            <a:chOff x="6371135" y="2064326"/>
            <a:chExt cx="255548" cy="369300"/>
          </a:xfrm>
        </p:grpSpPr>
        <p:sp>
          <p:nvSpPr>
            <p:cNvPr id="48" name="Google Shape;213;gd33cc45fa0_1_0">
              <a:extLst>
                <a:ext uri="{FF2B5EF4-FFF2-40B4-BE49-F238E27FC236}">
                  <a16:creationId xmlns:a16="http://schemas.microsoft.com/office/drawing/2014/main" id="{9C5734ED-8CD8-8D41-AB36-7BDDAFF4ED67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214;gd33cc45fa0_1_0">
              <a:extLst>
                <a:ext uri="{FF2B5EF4-FFF2-40B4-BE49-F238E27FC236}">
                  <a16:creationId xmlns:a16="http://schemas.microsoft.com/office/drawing/2014/main" id="{96475B34-EAF3-484A-8F43-F3E7D2D060ED}"/>
                </a:ext>
              </a:extLst>
            </p:cNvPr>
            <p:cNvSpPr txBox="1"/>
            <p:nvPr/>
          </p:nvSpPr>
          <p:spPr>
            <a:xfrm>
              <a:off x="6371135" y="2064326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50" name="Google Shape;236;gd33cc45fa0_1_0">
            <a:extLst>
              <a:ext uri="{FF2B5EF4-FFF2-40B4-BE49-F238E27FC236}">
                <a16:creationId xmlns:a16="http://schemas.microsoft.com/office/drawing/2014/main" id="{2C4EFA59-C261-4C4A-BA7D-92399B8964CE}"/>
              </a:ext>
            </a:extLst>
          </p:cNvPr>
          <p:cNvGrpSpPr/>
          <p:nvPr/>
        </p:nvGrpSpPr>
        <p:grpSpPr>
          <a:xfrm>
            <a:off x="7701420" y="1062009"/>
            <a:ext cx="2083200" cy="859800"/>
            <a:chOff x="7701421" y="1062010"/>
            <a:chExt cx="2083200" cy="859800"/>
          </a:xfrm>
        </p:grpSpPr>
        <p:sp>
          <p:nvSpPr>
            <p:cNvPr id="51" name="Google Shape;237;gd33cc45fa0_1_0">
              <a:extLst>
                <a:ext uri="{FF2B5EF4-FFF2-40B4-BE49-F238E27FC236}">
                  <a16:creationId xmlns:a16="http://schemas.microsoft.com/office/drawing/2014/main" id="{D7B89A22-18FE-3A4E-9FEE-4C9446B9F326}"/>
                </a:ext>
              </a:extLst>
            </p:cNvPr>
            <p:cNvSpPr/>
            <p:nvPr/>
          </p:nvSpPr>
          <p:spPr>
            <a:xfrm>
              <a:off x="7701421" y="1062010"/>
              <a:ext cx="2083200" cy="859800"/>
            </a:xfrm>
            <a:prstGeom prst="ellipse">
              <a:avLst/>
            </a:prstGeom>
            <a:solidFill>
              <a:srgbClr val="3E597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238;gd33cc45fa0_1_0">
              <a:extLst>
                <a:ext uri="{FF2B5EF4-FFF2-40B4-BE49-F238E27FC236}">
                  <a16:creationId xmlns:a16="http://schemas.microsoft.com/office/drawing/2014/main" id="{007336C9-1D6E-704B-B305-8644481DD832}"/>
                </a:ext>
              </a:extLst>
            </p:cNvPr>
            <p:cNvSpPr txBox="1"/>
            <p:nvPr/>
          </p:nvSpPr>
          <p:spPr>
            <a:xfrm>
              <a:off x="7745221" y="1261041"/>
              <a:ext cx="20394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Adult</a:t>
              </a:r>
              <a:r>
                <a:rPr lang="en-US" sz="120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, seasonal</a:t>
              </a: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, diel migrant, mesopelagic spp.</a:t>
              </a:r>
              <a:endParaRPr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6528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D08894B-2EC7-DF47-B3CB-54151B3E58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70" r="11197"/>
          <a:stretch/>
        </p:blipFill>
        <p:spPr>
          <a:xfrm>
            <a:off x="130629" y="843148"/>
            <a:ext cx="7118838" cy="528746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44" name="Picture 43" descr="Chart, radar chart&#10;&#10;Description automatically generated">
            <a:extLst>
              <a:ext uri="{FF2B5EF4-FFF2-40B4-BE49-F238E27FC236}">
                <a16:creationId xmlns:a16="http://schemas.microsoft.com/office/drawing/2014/main" id="{D212B7F8-87A9-BD42-A825-5711A58162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295" b="12295"/>
          <a:stretch/>
        </p:blipFill>
        <p:spPr>
          <a:xfrm>
            <a:off x="7296239" y="768198"/>
            <a:ext cx="4885051" cy="3683881"/>
          </a:xfrm>
          <a:prstGeom prst="rect">
            <a:avLst/>
          </a:prstGeom>
        </p:spPr>
      </p:pic>
      <p:sp>
        <p:nvSpPr>
          <p:cNvPr id="53" name="Google Shape;257;gd33cc45fa0_1_0">
            <a:extLst>
              <a:ext uri="{FF2B5EF4-FFF2-40B4-BE49-F238E27FC236}">
                <a16:creationId xmlns:a16="http://schemas.microsoft.com/office/drawing/2014/main" id="{EAE86DC3-6127-B748-8EA3-7090BD6CEDAF}"/>
              </a:ext>
            </a:extLst>
          </p:cNvPr>
          <p:cNvSpPr txBox="1"/>
          <p:nvPr/>
        </p:nvSpPr>
        <p:spPr>
          <a:xfrm>
            <a:off x="-714731" y="843148"/>
            <a:ext cx="21186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a)</a:t>
            </a:r>
            <a:endParaRPr sz="2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257;gd33cc45fa0_1_0">
            <a:extLst>
              <a:ext uri="{FF2B5EF4-FFF2-40B4-BE49-F238E27FC236}">
                <a16:creationId xmlns:a16="http://schemas.microsoft.com/office/drawing/2014/main" id="{DBD34E52-8FC3-A948-8507-4DD0AF10E6AB}"/>
              </a:ext>
            </a:extLst>
          </p:cNvPr>
          <p:cNvSpPr txBox="1"/>
          <p:nvPr/>
        </p:nvSpPr>
        <p:spPr>
          <a:xfrm>
            <a:off x="6676267" y="843148"/>
            <a:ext cx="21186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b)</a:t>
            </a:r>
            <a:endParaRPr sz="2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510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"/>
          <p:cNvSpPr/>
          <p:nvPr/>
        </p:nvSpPr>
        <p:spPr>
          <a:xfrm>
            <a:off x="7148449" y="3203821"/>
            <a:ext cx="242047" cy="235323"/>
          </a:xfrm>
          <a:prstGeom prst="ellipse">
            <a:avLst/>
          </a:prstGeom>
          <a:solidFill>
            <a:srgbClr val="3F738F"/>
          </a:solidFill>
          <a:ln w="12700" cap="flat" cmpd="sng">
            <a:solidFill>
              <a:srgbClr val="3F7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"/>
          <p:cNvSpPr txBox="1"/>
          <p:nvPr/>
        </p:nvSpPr>
        <p:spPr>
          <a:xfrm>
            <a:off x="7135001" y="3136816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  <p:sp>
        <p:nvSpPr>
          <p:cNvPr id="153" name="Google Shape;153;p2"/>
          <p:cNvSpPr/>
          <p:nvPr/>
        </p:nvSpPr>
        <p:spPr>
          <a:xfrm>
            <a:off x="6384583" y="2131331"/>
            <a:ext cx="242047" cy="235323"/>
          </a:xfrm>
          <a:prstGeom prst="ellipse">
            <a:avLst/>
          </a:prstGeom>
          <a:solidFill>
            <a:srgbClr val="3E597D"/>
          </a:solidFill>
          <a:ln w="12700" cap="flat" cmpd="sng">
            <a:solidFill>
              <a:srgbClr val="3E597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"/>
          <p:cNvSpPr txBox="1"/>
          <p:nvPr/>
        </p:nvSpPr>
        <p:spPr>
          <a:xfrm>
            <a:off x="6371135" y="2064326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  <p:sp>
        <p:nvSpPr>
          <p:cNvPr id="155" name="Google Shape;155;p2"/>
          <p:cNvSpPr/>
          <p:nvPr/>
        </p:nvSpPr>
        <p:spPr>
          <a:xfrm>
            <a:off x="7175557" y="3646567"/>
            <a:ext cx="242047" cy="235323"/>
          </a:xfrm>
          <a:prstGeom prst="ellipse">
            <a:avLst/>
          </a:prstGeom>
          <a:solidFill>
            <a:srgbClr val="4781A2"/>
          </a:solidFill>
          <a:ln w="12700" cap="flat" cmpd="sng">
            <a:solidFill>
              <a:srgbClr val="4781A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"/>
          <p:cNvSpPr txBox="1"/>
          <p:nvPr/>
        </p:nvSpPr>
        <p:spPr>
          <a:xfrm>
            <a:off x="7162109" y="3579562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sp>
        <p:nvSpPr>
          <p:cNvPr id="157" name="Google Shape;157;p2"/>
          <p:cNvSpPr/>
          <p:nvPr/>
        </p:nvSpPr>
        <p:spPr>
          <a:xfrm>
            <a:off x="6785044" y="4074493"/>
            <a:ext cx="242047" cy="235323"/>
          </a:xfrm>
          <a:prstGeom prst="ellipse">
            <a:avLst/>
          </a:prstGeom>
          <a:solidFill>
            <a:srgbClr val="88A251"/>
          </a:solidFill>
          <a:ln w="12700" cap="flat" cmpd="sng">
            <a:solidFill>
              <a:srgbClr val="88A25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"/>
          <p:cNvSpPr txBox="1"/>
          <p:nvPr/>
        </p:nvSpPr>
        <p:spPr>
          <a:xfrm>
            <a:off x="6760247" y="3994247"/>
            <a:ext cx="25325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159" name="Google Shape;159;p2"/>
          <p:cNvSpPr/>
          <p:nvPr/>
        </p:nvSpPr>
        <p:spPr>
          <a:xfrm>
            <a:off x="4830310" y="3654623"/>
            <a:ext cx="242047" cy="235323"/>
          </a:xfrm>
          <a:prstGeom prst="ellipse">
            <a:avLst/>
          </a:prstGeom>
          <a:solidFill>
            <a:srgbClr val="D6A104"/>
          </a:solidFill>
          <a:ln w="12700" cap="flat" cmpd="sng">
            <a:solidFill>
              <a:srgbClr val="D6A10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"/>
          <p:cNvSpPr txBox="1"/>
          <p:nvPr/>
        </p:nvSpPr>
        <p:spPr>
          <a:xfrm>
            <a:off x="4816862" y="3587618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161" name="Google Shape;161;p2"/>
          <p:cNvSpPr/>
          <p:nvPr/>
        </p:nvSpPr>
        <p:spPr>
          <a:xfrm>
            <a:off x="5009456" y="2468299"/>
            <a:ext cx="242047" cy="235323"/>
          </a:xfrm>
          <a:prstGeom prst="ellipse">
            <a:avLst/>
          </a:prstGeom>
          <a:solidFill>
            <a:srgbClr val="D09047"/>
          </a:solidFill>
          <a:ln w="12700" cap="flat" cmpd="sng">
            <a:solidFill>
              <a:srgbClr val="D0904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"/>
          <p:cNvSpPr txBox="1"/>
          <p:nvPr/>
        </p:nvSpPr>
        <p:spPr>
          <a:xfrm>
            <a:off x="4996008" y="2401294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sp>
        <p:nvSpPr>
          <p:cNvPr id="163" name="Google Shape;163;p2"/>
          <p:cNvSpPr/>
          <p:nvPr/>
        </p:nvSpPr>
        <p:spPr>
          <a:xfrm>
            <a:off x="5368725" y="1478743"/>
            <a:ext cx="242047" cy="235323"/>
          </a:xfrm>
          <a:prstGeom prst="ellipse">
            <a:avLst/>
          </a:prstGeom>
          <a:solidFill>
            <a:srgbClr val="C76829"/>
          </a:solidFill>
          <a:ln w="12700" cap="flat" cmpd="sng">
            <a:solidFill>
              <a:srgbClr val="C7682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"/>
          <p:cNvSpPr txBox="1"/>
          <p:nvPr/>
        </p:nvSpPr>
        <p:spPr>
          <a:xfrm>
            <a:off x="5355277" y="1411738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endParaRPr/>
          </a:p>
        </p:txBody>
      </p:sp>
      <p:sp>
        <p:nvSpPr>
          <p:cNvPr id="165" name="Google Shape;165;p2"/>
          <p:cNvSpPr/>
          <p:nvPr/>
        </p:nvSpPr>
        <p:spPr>
          <a:xfrm>
            <a:off x="5773472" y="1906224"/>
            <a:ext cx="242047" cy="235323"/>
          </a:xfrm>
          <a:prstGeom prst="ellipse">
            <a:avLst/>
          </a:prstGeom>
          <a:solidFill>
            <a:srgbClr val="A81501"/>
          </a:solidFill>
          <a:ln w="12700" cap="flat" cmpd="sng">
            <a:solidFill>
              <a:srgbClr val="A8150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"/>
          <p:cNvSpPr txBox="1"/>
          <p:nvPr/>
        </p:nvSpPr>
        <p:spPr>
          <a:xfrm>
            <a:off x="5760024" y="1839219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167" name="Google Shape;167;p2"/>
          <p:cNvSpPr/>
          <p:nvPr/>
        </p:nvSpPr>
        <p:spPr>
          <a:xfrm>
            <a:off x="5072357" y="240744"/>
            <a:ext cx="1724685" cy="723199"/>
          </a:xfrm>
          <a:prstGeom prst="ellipse">
            <a:avLst/>
          </a:prstGeom>
          <a:solidFill>
            <a:srgbClr val="A8150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2"/>
          <p:cNvSpPr txBox="1"/>
          <p:nvPr/>
        </p:nvSpPr>
        <p:spPr>
          <a:xfrm>
            <a:off x="5130480" y="506764"/>
            <a:ext cx="16241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Benthic continental shelf diel migrants</a:t>
            </a:r>
            <a:endParaRPr/>
          </a:p>
        </p:txBody>
      </p:sp>
      <p:sp>
        <p:nvSpPr>
          <p:cNvPr id="169" name="Google Shape;169;p2"/>
          <p:cNvSpPr/>
          <p:nvPr/>
        </p:nvSpPr>
        <p:spPr>
          <a:xfrm>
            <a:off x="3773310" y="669006"/>
            <a:ext cx="1539382" cy="742325"/>
          </a:xfrm>
          <a:prstGeom prst="ellipse">
            <a:avLst/>
          </a:prstGeom>
          <a:solidFill>
            <a:srgbClr val="C7682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2"/>
          <p:cNvSpPr txBox="1"/>
          <p:nvPr/>
        </p:nvSpPr>
        <p:spPr>
          <a:xfrm>
            <a:off x="3863979" y="907967"/>
            <a:ext cx="141836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Solitary, benthic reef residents</a:t>
            </a:r>
            <a:endParaRPr/>
          </a:p>
        </p:txBody>
      </p:sp>
      <p:sp>
        <p:nvSpPr>
          <p:cNvPr id="171" name="Google Shape;171;p2"/>
          <p:cNvSpPr/>
          <p:nvPr/>
        </p:nvSpPr>
        <p:spPr>
          <a:xfrm>
            <a:off x="2245620" y="1320814"/>
            <a:ext cx="2088101" cy="869516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"/>
          <p:cNvSpPr/>
          <p:nvPr/>
        </p:nvSpPr>
        <p:spPr>
          <a:xfrm>
            <a:off x="1893777" y="3235041"/>
            <a:ext cx="2096289" cy="1247761"/>
          </a:xfrm>
          <a:prstGeom prst="ellipse">
            <a:avLst/>
          </a:prstGeom>
          <a:solidFill>
            <a:srgbClr val="D6A10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"/>
          <p:cNvSpPr/>
          <p:nvPr/>
        </p:nvSpPr>
        <p:spPr>
          <a:xfrm>
            <a:off x="8156699" y="4041577"/>
            <a:ext cx="2101350" cy="807397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"/>
          <p:cNvSpPr txBox="1"/>
          <p:nvPr/>
        </p:nvSpPr>
        <p:spPr>
          <a:xfrm>
            <a:off x="8317680" y="4109701"/>
            <a:ext cx="181947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 shelf &amp; offshore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"/>
          <p:cNvSpPr/>
          <p:nvPr/>
        </p:nvSpPr>
        <p:spPr>
          <a:xfrm>
            <a:off x="8462321" y="2994145"/>
            <a:ext cx="2143092" cy="811528"/>
          </a:xfrm>
          <a:prstGeom prst="ellipse">
            <a:avLst/>
          </a:prstGeom>
          <a:solidFill>
            <a:srgbClr val="3F73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"/>
          <p:cNvSpPr txBox="1"/>
          <p:nvPr/>
        </p:nvSpPr>
        <p:spPr>
          <a:xfrm>
            <a:off x="8486059" y="3323721"/>
            <a:ext cx="211867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coastal to shelf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"/>
          <p:cNvSpPr/>
          <p:nvPr/>
        </p:nvSpPr>
        <p:spPr>
          <a:xfrm>
            <a:off x="7701421" y="1062010"/>
            <a:ext cx="2083241" cy="859729"/>
          </a:xfrm>
          <a:prstGeom prst="ellipse">
            <a:avLst/>
          </a:prstGeom>
          <a:solidFill>
            <a:srgbClr val="3E597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2"/>
          <p:cNvSpPr txBox="1"/>
          <p:nvPr/>
        </p:nvSpPr>
        <p:spPr>
          <a:xfrm>
            <a:off x="7719455" y="1379541"/>
            <a:ext cx="203935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migratory, offshore and coastal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9" name="Google Shape;179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5140" y="165885"/>
            <a:ext cx="620404" cy="53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"/>
          <p:cNvPicPr preferRelativeResize="0"/>
          <p:nvPr/>
        </p:nvPicPr>
        <p:blipFill rotWithShape="1">
          <a:blip r:embed="rId5">
            <a:alphaModFix/>
          </a:blip>
          <a:srcRect t="12447" b="48885"/>
          <a:stretch/>
        </p:blipFill>
        <p:spPr>
          <a:xfrm>
            <a:off x="9010234" y="2982193"/>
            <a:ext cx="1044145" cy="285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864568" y="1036501"/>
            <a:ext cx="820039" cy="582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797986" y="1007459"/>
            <a:ext cx="820039" cy="5826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3" name="Google Shape;183;p2"/>
          <p:cNvGrpSpPr/>
          <p:nvPr/>
        </p:nvGrpSpPr>
        <p:grpSpPr>
          <a:xfrm>
            <a:off x="2023940" y="3339240"/>
            <a:ext cx="1802979" cy="459442"/>
            <a:chOff x="2629494" y="6331345"/>
            <a:chExt cx="1802979" cy="459442"/>
          </a:xfrm>
        </p:grpSpPr>
        <p:pic>
          <p:nvPicPr>
            <p:cNvPr id="184" name="Google Shape;184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2629494" y="6379953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5" name="Google Shape;185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022551" y="6532068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6" name="Google Shape;186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175630" y="6339739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Google Shape;187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526065" y="6505671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Google Shape;188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746991" y="6331345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9" name="Google Shape;189;p2"/>
          <p:cNvGrpSpPr/>
          <p:nvPr/>
        </p:nvGrpSpPr>
        <p:grpSpPr>
          <a:xfrm>
            <a:off x="6171183" y="5506241"/>
            <a:ext cx="2142952" cy="1117008"/>
            <a:chOff x="6171183" y="5506241"/>
            <a:chExt cx="2142952" cy="1117008"/>
          </a:xfrm>
        </p:grpSpPr>
        <p:sp>
          <p:nvSpPr>
            <p:cNvPr id="190" name="Google Shape;190;p2"/>
            <p:cNvSpPr/>
            <p:nvPr/>
          </p:nvSpPr>
          <p:spPr>
            <a:xfrm>
              <a:off x="6194780" y="5518803"/>
              <a:ext cx="2081511" cy="1104446"/>
            </a:xfrm>
            <a:prstGeom prst="ellipse">
              <a:avLst/>
            </a:prstGeom>
            <a:solidFill>
              <a:srgbClr val="88A25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2"/>
            <p:cNvSpPr txBox="1"/>
            <p:nvPr/>
          </p:nvSpPr>
          <p:spPr>
            <a:xfrm>
              <a:off x="6171183" y="6059282"/>
              <a:ext cx="2133255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Schooling, diel migrant offshore mesopelagics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92" name="Google Shape;192;p2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6264707" y="5741645"/>
              <a:ext cx="970975" cy="4035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3" name="Google Shape;193;p2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6736267" y="5506241"/>
              <a:ext cx="970975" cy="4035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4" name="Google Shape;194;p2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7343159" y="5726922"/>
              <a:ext cx="970975" cy="40356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5" name="Google Shape;195;p2"/>
          <p:cNvSpPr txBox="1"/>
          <p:nvPr/>
        </p:nvSpPr>
        <p:spPr>
          <a:xfrm>
            <a:off x="2154787" y="1640552"/>
            <a:ext cx="22821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Schooling, seasonal continental shelf demersal</a:t>
            </a:r>
            <a:endParaRPr/>
          </a:p>
        </p:txBody>
      </p:sp>
      <p:pic>
        <p:nvPicPr>
          <p:cNvPr id="196" name="Google Shape;196;p2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365139" y="639216"/>
            <a:ext cx="526119" cy="376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2738558" y="1317239"/>
            <a:ext cx="1119508" cy="472394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"/>
          <p:cNvSpPr txBox="1"/>
          <p:nvPr/>
        </p:nvSpPr>
        <p:spPr>
          <a:xfrm>
            <a:off x="1844160" y="3692780"/>
            <a:ext cx="205344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continental shelf diel migrants</a:t>
            </a:r>
            <a:endParaRPr/>
          </a:p>
        </p:txBody>
      </p:sp>
      <p:pic>
        <p:nvPicPr>
          <p:cNvPr id="199" name="Google Shape;199;p2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347868" y="4067799"/>
            <a:ext cx="483474" cy="345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932771" y="4074493"/>
            <a:ext cx="483474" cy="345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"/>
          <p:cNvPicPr preferRelativeResize="0"/>
          <p:nvPr/>
        </p:nvPicPr>
        <p:blipFill rotWithShape="1">
          <a:blip r:embed="rId5">
            <a:alphaModFix/>
          </a:blip>
          <a:srcRect t="12447" b="48885"/>
          <a:stretch/>
        </p:blipFill>
        <p:spPr>
          <a:xfrm>
            <a:off x="8615213" y="3171652"/>
            <a:ext cx="879727" cy="240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"/>
          <p:cNvPicPr preferRelativeResize="0"/>
          <p:nvPr/>
        </p:nvPicPr>
        <p:blipFill rotWithShape="1">
          <a:blip r:embed="rId5">
            <a:alphaModFix/>
          </a:blip>
          <a:srcRect t="12447" b="48885"/>
          <a:stretch/>
        </p:blipFill>
        <p:spPr>
          <a:xfrm>
            <a:off x="9584324" y="3171652"/>
            <a:ext cx="879727" cy="240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8764944" y="4477550"/>
            <a:ext cx="1019718" cy="409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1973</TotalTime>
  <Words>1119</Words>
  <Application>Microsoft Macintosh PowerPoint</Application>
  <PresentationFormat>Widescreen</PresentationFormat>
  <Paragraphs>165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Times</vt:lpstr>
      <vt:lpstr>Calibri</vt:lpstr>
      <vt:lpstr>Arial</vt:lpstr>
      <vt:lpstr>Helvetica</vt:lpstr>
      <vt:lpstr>Helvetica Neue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Natasha Hardy</dc:creator>
  <cp:lastModifiedBy>Natasha Hardy</cp:lastModifiedBy>
  <cp:revision>35</cp:revision>
  <dcterms:created xsi:type="dcterms:W3CDTF">2020-07-25T23:28:34Z</dcterms:created>
  <dcterms:modified xsi:type="dcterms:W3CDTF">2021-09-15T18:21:53Z</dcterms:modified>
</cp:coreProperties>
</file>